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258" r:id="rId3"/>
    <p:sldId id="257" r:id="rId4"/>
    <p:sldId id="259" r:id="rId5"/>
    <p:sldId id="269" r:id="rId6"/>
    <p:sldId id="280" r:id="rId7"/>
    <p:sldId id="260" r:id="rId8"/>
    <p:sldId id="264" r:id="rId9"/>
    <p:sldId id="268" r:id="rId10"/>
    <p:sldId id="263" r:id="rId11"/>
    <p:sldId id="265" r:id="rId12"/>
    <p:sldId id="262" r:id="rId13"/>
    <p:sldId id="266" r:id="rId14"/>
    <p:sldId id="270" r:id="rId15"/>
    <p:sldId id="271" r:id="rId16"/>
    <p:sldId id="267" r:id="rId17"/>
    <p:sldId id="273" r:id="rId18"/>
    <p:sldId id="284" r:id="rId19"/>
    <p:sldId id="261" r:id="rId20"/>
    <p:sldId id="282" r:id="rId21"/>
    <p:sldId id="272" r:id="rId22"/>
    <p:sldId id="275" r:id="rId23"/>
    <p:sldId id="283" r:id="rId24"/>
    <p:sldId id="274" r:id="rId25"/>
    <p:sldId id="276" r:id="rId26"/>
    <p:sldId id="277" r:id="rId27"/>
    <p:sldId id="289" r:id="rId28"/>
    <p:sldId id="290" r:id="rId29"/>
    <p:sldId id="278" r:id="rId30"/>
    <p:sldId id="279" r:id="rId31"/>
    <p:sldId id="296" r:id="rId32"/>
    <p:sldId id="281" r:id="rId33"/>
    <p:sldId id="285" r:id="rId34"/>
    <p:sldId id="287" r:id="rId35"/>
    <p:sldId id="288" r:id="rId36"/>
    <p:sldId id="320" r:id="rId37"/>
    <p:sldId id="291" r:id="rId38"/>
    <p:sldId id="295" r:id="rId39"/>
    <p:sldId id="297" r:id="rId40"/>
    <p:sldId id="301" r:id="rId41"/>
    <p:sldId id="298" r:id="rId42"/>
    <p:sldId id="299" r:id="rId43"/>
    <p:sldId id="341" r:id="rId44"/>
    <p:sldId id="300" r:id="rId45"/>
    <p:sldId id="302" r:id="rId46"/>
    <p:sldId id="303" r:id="rId47"/>
    <p:sldId id="304" r:id="rId48"/>
    <p:sldId id="306" r:id="rId49"/>
    <p:sldId id="305" r:id="rId50"/>
    <p:sldId id="311" r:id="rId51"/>
    <p:sldId id="307" r:id="rId52"/>
    <p:sldId id="313" r:id="rId53"/>
    <p:sldId id="308" r:id="rId54"/>
    <p:sldId id="309" r:id="rId55"/>
    <p:sldId id="310" r:id="rId56"/>
    <p:sldId id="321" r:id="rId57"/>
    <p:sldId id="322" r:id="rId58"/>
    <p:sldId id="315" r:id="rId59"/>
    <p:sldId id="325" r:id="rId60"/>
    <p:sldId id="312" r:id="rId61"/>
    <p:sldId id="324" r:id="rId62"/>
    <p:sldId id="342" r:id="rId63"/>
    <p:sldId id="316" r:id="rId64"/>
    <p:sldId id="343" r:id="rId65"/>
    <p:sldId id="345" r:id="rId66"/>
    <p:sldId id="338" r:id="rId67"/>
    <p:sldId id="340" r:id="rId68"/>
    <p:sldId id="336" r:id="rId69"/>
    <p:sldId id="337" r:id="rId70"/>
    <p:sldId id="346" r:id="rId71"/>
    <p:sldId id="323" r:id="rId72"/>
    <p:sldId id="317" r:id="rId73"/>
    <p:sldId id="318" r:id="rId74"/>
    <p:sldId id="319" r:id="rId75"/>
    <p:sldId id="344" r:id="rId76"/>
  </p:sldIdLst>
  <p:sldSz cx="9144000" cy="5143500" type="screen16x9"/>
  <p:notesSz cx="6797675" cy="992981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658406D-4864-4654-9D3F-0CC95E8105A5}">
          <p14:sldIdLst>
            <p14:sldId id="256"/>
            <p14:sldId id="258"/>
            <p14:sldId id="257"/>
            <p14:sldId id="259"/>
            <p14:sldId id="269"/>
            <p14:sldId id="280"/>
            <p14:sldId id="260"/>
            <p14:sldId id="264"/>
            <p14:sldId id="268"/>
            <p14:sldId id="263"/>
            <p14:sldId id="265"/>
            <p14:sldId id="262"/>
            <p14:sldId id="266"/>
            <p14:sldId id="270"/>
            <p14:sldId id="271"/>
            <p14:sldId id="267"/>
            <p14:sldId id="273"/>
            <p14:sldId id="284"/>
            <p14:sldId id="261"/>
            <p14:sldId id="282"/>
            <p14:sldId id="272"/>
            <p14:sldId id="275"/>
            <p14:sldId id="283"/>
            <p14:sldId id="274"/>
            <p14:sldId id="276"/>
            <p14:sldId id="277"/>
            <p14:sldId id="289"/>
            <p14:sldId id="290"/>
            <p14:sldId id="278"/>
            <p14:sldId id="279"/>
            <p14:sldId id="296"/>
            <p14:sldId id="281"/>
            <p14:sldId id="285"/>
            <p14:sldId id="287"/>
            <p14:sldId id="288"/>
            <p14:sldId id="320"/>
            <p14:sldId id="291"/>
            <p14:sldId id="295"/>
            <p14:sldId id="297"/>
            <p14:sldId id="301"/>
            <p14:sldId id="298"/>
            <p14:sldId id="299"/>
            <p14:sldId id="341"/>
            <p14:sldId id="300"/>
            <p14:sldId id="302"/>
            <p14:sldId id="303"/>
            <p14:sldId id="304"/>
            <p14:sldId id="306"/>
            <p14:sldId id="305"/>
            <p14:sldId id="311"/>
            <p14:sldId id="307"/>
            <p14:sldId id="313"/>
            <p14:sldId id="308"/>
            <p14:sldId id="309"/>
            <p14:sldId id="310"/>
            <p14:sldId id="321"/>
            <p14:sldId id="322"/>
            <p14:sldId id="315"/>
            <p14:sldId id="325"/>
            <p14:sldId id="312"/>
            <p14:sldId id="324"/>
            <p14:sldId id="342"/>
            <p14:sldId id="316"/>
            <p14:sldId id="343"/>
            <p14:sldId id="345"/>
            <p14:sldId id="338"/>
            <p14:sldId id="340"/>
            <p14:sldId id="336"/>
            <p14:sldId id="337"/>
            <p14:sldId id="346"/>
            <p14:sldId id="323"/>
            <p14:sldId id="317"/>
            <p14:sldId id="318"/>
            <p14:sldId id="319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C6F"/>
    <a:srgbClr val="7CBF33"/>
    <a:srgbClr val="8BDD1D"/>
    <a:srgbClr val="FF66CC"/>
    <a:srgbClr val="CC6600"/>
    <a:srgbClr val="5B9BD5"/>
    <a:srgbClr val="F5860B"/>
    <a:srgbClr val="AFD498"/>
    <a:srgbClr val="053CED"/>
    <a:srgbClr val="43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9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selm\AppData\Local\Temp\61111-00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prc_hicp_manr_page_spreadsheet%20Juli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prc_hicp_manr_page_spreadsheet%20Juli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prc_hicp_manr_page_spreadsheet%20Juli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prc_hicp_manr_page_spreadsheet%20Juli%20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prc_hicp_manr_page_spreadsheet%20Juli%20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Veränderung des HVPI zum Vorjahr in (%) 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'[61111-0001.xlsx]61111-0001'!$B$4:$B$6</c:f>
              <c:strCache>
                <c:ptCount val="3"/>
                <c:pt idx="0">
                  <c:v>Veränderung zum Vorjahr</c:v>
                </c:pt>
                <c:pt idx="1">
                  <c:v>in (%)</c:v>
                </c:pt>
                <c:pt idx="2">
                  <c:v>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'[61111-0001.xlsx]61111-0001'!$A$7:$A$34</c:f>
              <c:strCache>
                <c:ptCount val="2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</c:strCache>
            </c:strRef>
          </c:cat>
          <c:val>
            <c:numRef>
              <c:f>'[61111-0001.xlsx]61111-0001'!$B$7:$B$34</c:f>
              <c:numCache>
                <c:formatCode>0.0</c:formatCode>
                <c:ptCount val="28"/>
                <c:pt idx="0">
                  <c:v>5</c:v>
                </c:pt>
                <c:pt idx="1">
                  <c:v>4.5</c:v>
                </c:pt>
                <c:pt idx="2">
                  <c:v>2.6</c:v>
                </c:pt>
                <c:pt idx="3">
                  <c:v>1.8</c:v>
                </c:pt>
                <c:pt idx="4">
                  <c:v>1.3</c:v>
                </c:pt>
                <c:pt idx="5">
                  <c:v>2</c:v>
                </c:pt>
                <c:pt idx="6">
                  <c:v>0.9</c:v>
                </c:pt>
                <c:pt idx="7">
                  <c:v>0.6</c:v>
                </c:pt>
                <c:pt idx="8">
                  <c:v>1.4</c:v>
                </c:pt>
                <c:pt idx="9">
                  <c:v>2</c:v>
                </c:pt>
                <c:pt idx="10">
                  <c:v>1.3</c:v>
                </c:pt>
                <c:pt idx="11">
                  <c:v>1.1000000000000001</c:v>
                </c:pt>
                <c:pt idx="12">
                  <c:v>1.7</c:v>
                </c:pt>
                <c:pt idx="13">
                  <c:v>1.5</c:v>
                </c:pt>
                <c:pt idx="14">
                  <c:v>1.6</c:v>
                </c:pt>
                <c:pt idx="15">
                  <c:v>2.2999999999999998</c:v>
                </c:pt>
                <c:pt idx="16">
                  <c:v>2.6</c:v>
                </c:pt>
                <c:pt idx="17">
                  <c:v>0.3</c:v>
                </c:pt>
                <c:pt idx="18">
                  <c:v>1.1000000000000001</c:v>
                </c:pt>
                <c:pt idx="19">
                  <c:v>2.1</c:v>
                </c:pt>
                <c:pt idx="20">
                  <c:v>2</c:v>
                </c:pt>
                <c:pt idx="21">
                  <c:v>1.4</c:v>
                </c:pt>
                <c:pt idx="22">
                  <c:v>1</c:v>
                </c:pt>
                <c:pt idx="23">
                  <c:v>0.5</c:v>
                </c:pt>
                <c:pt idx="24">
                  <c:v>0.5</c:v>
                </c:pt>
                <c:pt idx="25">
                  <c:v>1.5</c:v>
                </c:pt>
                <c:pt idx="26">
                  <c:v>1.8</c:v>
                </c:pt>
                <c:pt idx="27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C-404A-B052-AEAEF71F2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589632"/>
        <c:axId val="558593160"/>
      </c:barChart>
      <c:catAx>
        <c:axId val="55858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8593160"/>
        <c:crosses val="autoZero"/>
        <c:auto val="1"/>
        <c:lblAlgn val="ctr"/>
        <c:lblOffset val="100"/>
        <c:noMultiLvlLbl val="0"/>
      </c:catAx>
      <c:valAx>
        <c:axId val="558593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858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Umlaufgeschwindigkeit des Geldes = M3/BIP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Tabelle1!$N$5</c:f>
              <c:strCache>
                <c:ptCount val="1"/>
                <c:pt idx="0">
                  <c:v>Umlaufgeschw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Tabelle1!$M$6:$M$17</c:f>
              <c:numCache>
                <c:formatCode>General</c:formatCode>
                <c:ptCount val="12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  <c:pt idx="11">
                  <c:v>2008</c:v>
                </c:pt>
              </c:numCache>
            </c:numRef>
          </c:cat>
          <c:val>
            <c:numRef>
              <c:f>Tabelle1!$N$6:$N$17</c:f>
              <c:numCache>
                <c:formatCode>General</c:formatCode>
                <c:ptCount val="12"/>
                <c:pt idx="0">
                  <c:v>0.91670046645087344</c:v>
                </c:pt>
                <c:pt idx="1">
                  <c:v>0.93508664597279889</c:v>
                </c:pt>
                <c:pt idx="2">
                  <c:v>0.94398346143909539</c:v>
                </c:pt>
                <c:pt idx="3">
                  <c:v>0.94972226287776706</c:v>
                </c:pt>
                <c:pt idx="4">
                  <c:v>0.96994509149604802</c:v>
                </c:pt>
                <c:pt idx="5">
                  <c:v>0.98030758122771633</c:v>
                </c:pt>
                <c:pt idx="6">
                  <c:v>1.0041063908528389</c:v>
                </c:pt>
                <c:pt idx="7">
                  <c:v>0.99934850212088255</c:v>
                </c:pt>
                <c:pt idx="8">
                  <c:v>1.0263391987092318</c:v>
                </c:pt>
                <c:pt idx="9">
                  <c:v>1.0193362523125622</c:v>
                </c:pt>
                <c:pt idx="10">
                  <c:v>0.98592058480152833</c:v>
                </c:pt>
                <c:pt idx="11">
                  <c:v>1.0086438382172047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26-43F8-BAE8-84439CAAF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8591592"/>
        <c:axId val="558590416"/>
      </c:lineChart>
      <c:catAx>
        <c:axId val="55859159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8590416"/>
        <c:crosses val="autoZero"/>
        <c:auto val="1"/>
        <c:lblAlgn val="ctr"/>
        <c:lblOffset val="100"/>
        <c:noMultiLvlLbl val="0"/>
      </c:catAx>
      <c:valAx>
        <c:axId val="55859041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8591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de-DE" dirty="0"/>
              <a:t>Kerninflation</a:t>
            </a:r>
            <a:br>
              <a:rPr lang="de-DE" dirty="0"/>
            </a:br>
            <a:r>
              <a:rPr lang="de-DE" dirty="0"/>
              <a:t>(HVPI ohne Nahrungsmittel, Energie, Alkohol, Tabak)</a:t>
            </a:r>
          </a:p>
          <a:p>
            <a:pPr>
              <a:defRPr/>
            </a:pPr>
            <a:r>
              <a:rPr lang="de-DE" dirty="0">
                <a:solidFill>
                  <a:srgbClr val="5B9BD5"/>
                </a:solidFill>
              </a:rPr>
              <a:t>Eurozone</a:t>
            </a:r>
            <a:r>
              <a:rPr lang="de-DE" dirty="0"/>
              <a:t> und </a:t>
            </a:r>
            <a:r>
              <a:rPr lang="de-DE" dirty="0">
                <a:solidFill>
                  <a:srgbClr val="F5860B"/>
                </a:solidFill>
              </a:rPr>
              <a:t>Deutschland</a:t>
            </a:r>
            <a:br>
              <a:rPr lang="de-DE" dirty="0"/>
            </a:br>
            <a:r>
              <a:rPr lang="de-DE" dirty="0"/>
              <a:t>Januar 2002 bis Juli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 1'!$A$16</c:f>
              <c:strCache>
                <c:ptCount val="1"/>
                <c:pt idx="0">
                  <c:v>Eurozone Kerninflation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'Sheet 1'!$B$15:$IZ$15</c:f>
              <c:strCache>
                <c:ptCount val="259"/>
                <c:pt idx="0">
                  <c:v>2002-01</c:v>
                </c:pt>
                <c:pt idx="1">
                  <c:v>2002-02</c:v>
                </c:pt>
                <c:pt idx="2">
                  <c:v>2002-03</c:v>
                </c:pt>
                <c:pt idx="3">
                  <c:v>2002-04</c:v>
                </c:pt>
                <c:pt idx="4">
                  <c:v>2002-05</c:v>
                </c:pt>
                <c:pt idx="5">
                  <c:v>2002-06</c:v>
                </c:pt>
                <c:pt idx="6">
                  <c:v>2002-07</c:v>
                </c:pt>
                <c:pt idx="7">
                  <c:v>2002-08</c:v>
                </c:pt>
                <c:pt idx="8">
                  <c:v>2002-09</c:v>
                </c:pt>
                <c:pt idx="9">
                  <c:v>2002-10</c:v>
                </c:pt>
                <c:pt idx="10">
                  <c:v>2002-11</c:v>
                </c:pt>
                <c:pt idx="11">
                  <c:v>2002-12</c:v>
                </c:pt>
                <c:pt idx="12">
                  <c:v>2003-01</c:v>
                </c:pt>
                <c:pt idx="13">
                  <c:v>2003-02</c:v>
                </c:pt>
                <c:pt idx="14">
                  <c:v>2003-03</c:v>
                </c:pt>
                <c:pt idx="15">
                  <c:v>2003-04</c:v>
                </c:pt>
                <c:pt idx="16">
                  <c:v>2003-05</c:v>
                </c:pt>
                <c:pt idx="17">
                  <c:v>2003-06</c:v>
                </c:pt>
                <c:pt idx="18">
                  <c:v>2003-07</c:v>
                </c:pt>
                <c:pt idx="19">
                  <c:v>2003-08</c:v>
                </c:pt>
                <c:pt idx="20">
                  <c:v>2003-09</c:v>
                </c:pt>
                <c:pt idx="21">
                  <c:v>2003-10</c:v>
                </c:pt>
                <c:pt idx="22">
                  <c:v>2003-11</c:v>
                </c:pt>
                <c:pt idx="23">
                  <c:v>2003-12</c:v>
                </c:pt>
                <c:pt idx="24">
                  <c:v>2004-01</c:v>
                </c:pt>
                <c:pt idx="25">
                  <c:v>2004-02</c:v>
                </c:pt>
                <c:pt idx="26">
                  <c:v>2004-03</c:v>
                </c:pt>
                <c:pt idx="27">
                  <c:v>2004-04</c:v>
                </c:pt>
                <c:pt idx="28">
                  <c:v>2004-05</c:v>
                </c:pt>
                <c:pt idx="29">
                  <c:v>2004-06</c:v>
                </c:pt>
                <c:pt idx="30">
                  <c:v>2004-07</c:v>
                </c:pt>
                <c:pt idx="31">
                  <c:v>2004-08</c:v>
                </c:pt>
                <c:pt idx="32">
                  <c:v>2004-09</c:v>
                </c:pt>
                <c:pt idx="33">
                  <c:v>2004-10</c:v>
                </c:pt>
                <c:pt idx="34">
                  <c:v>2004-11</c:v>
                </c:pt>
                <c:pt idx="35">
                  <c:v>2004-12</c:v>
                </c:pt>
                <c:pt idx="36">
                  <c:v>2005-01</c:v>
                </c:pt>
                <c:pt idx="37">
                  <c:v>2005-02</c:v>
                </c:pt>
                <c:pt idx="38">
                  <c:v>2005-03</c:v>
                </c:pt>
                <c:pt idx="39">
                  <c:v>2005-04</c:v>
                </c:pt>
                <c:pt idx="40">
                  <c:v>2005-05</c:v>
                </c:pt>
                <c:pt idx="41">
                  <c:v>2005-06</c:v>
                </c:pt>
                <c:pt idx="42">
                  <c:v>2005-07</c:v>
                </c:pt>
                <c:pt idx="43">
                  <c:v>2005-08</c:v>
                </c:pt>
                <c:pt idx="44">
                  <c:v>2005-09</c:v>
                </c:pt>
                <c:pt idx="45">
                  <c:v>2005-10</c:v>
                </c:pt>
                <c:pt idx="46">
                  <c:v>2005-11</c:v>
                </c:pt>
                <c:pt idx="47">
                  <c:v>2005-12</c:v>
                </c:pt>
                <c:pt idx="48">
                  <c:v>2006-01</c:v>
                </c:pt>
                <c:pt idx="49">
                  <c:v>2006-02</c:v>
                </c:pt>
                <c:pt idx="50">
                  <c:v>2006-03</c:v>
                </c:pt>
                <c:pt idx="51">
                  <c:v>2006-04</c:v>
                </c:pt>
                <c:pt idx="52">
                  <c:v>2006-05</c:v>
                </c:pt>
                <c:pt idx="53">
                  <c:v>2006-06</c:v>
                </c:pt>
                <c:pt idx="54">
                  <c:v>2006-07</c:v>
                </c:pt>
                <c:pt idx="55">
                  <c:v>2006-08</c:v>
                </c:pt>
                <c:pt idx="56">
                  <c:v>2006-09</c:v>
                </c:pt>
                <c:pt idx="57">
                  <c:v>2006-10</c:v>
                </c:pt>
                <c:pt idx="58">
                  <c:v>2006-11</c:v>
                </c:pt>
                <c:pt idx="59">
                  <c:v>2006-12</c:v>
                </c:pt>
                <c:pt idx="60">
                  <c:v>2007-01</c:v>
                </c:pt>
                <c:pt idx="61">
                  <c:v>2007-02</c:v>
                </c:pt>
                <c:pt idx="62">
                  <c:v>2007-03</c:v>
                </c:pt>
                <c:pt idx="63">
                  <c:v>2007-04</c:v>
                </c:pt>
                <c:pt idx="64">
                  <c:v>2007-05</c:v>
                </c:pt>
                <c:pt idx="65">
                  <c:v>2007-06</c:v>
                </c:pt>
                <c:pt idx="66">
                  <c:v>2007-07</c:v>
                </c:pt>
                <c:pt idx="67">
                  <c:v>2007-08</c:v>
                </c:pt>
                <c:pt idx="68">
                  <c:v>2007-09</c:v>
                </c:pt>
                <c:pt idx="69">
                  <c:v>2007-10</c:v>
                </c:pt>
                <c:pt idx="70">
                  <c:v>2007-11</c:v>
                </c:pt>
                <c:pt idx="71">
                  <c:v>2007-12</c:v>
                </c:pt>
                <c:pt idx="72">
                  <c:v>2008-01</c:v>
                </c:pt>
                <c:pt idx="73">
                  <c:v>2008-02</c:v>
                </c:pt>
                <c:pt idx="74">
                  <c:v>2008-03</c:v>
                </c:pt>
                <c:pt idx="75">
                  <c:v>2008-04</c:v>
                </c:pt>
                <c:pt idx="76">
                  <c:v>2008-05</c:v>
                </c:pt>
                <c:pt idx="77">
                  <c:v>2008-06</c:v>
                </c:pt>
                <c:pt idx="78">
                  <c:v>2008-07</c:v>
                </c:pt>
                <c:pt idx="79">
                  <c:v>2008-08</c:v>
                </c:pt>
                <c:pt idx="80">
                  <c:v>2008-09</c:v>
                </c:pt>
                <c:pt idx="81">
                  <c:v>2008-10</c:v>
                </c:pt>
                <c:pt idx="82">
                  <c:v>2008-11</c:v>
                </c:pt>
                <c:pt idx="83">
                  <c:v>2008-12</c:v>
                </c:pt>
                <c:pt idx="84">
                  <c:v>2009-01</c:v>
                </c:pt>
                <c:pt idx="85">
                  <c:v>2009-02</c:v>
                </c:pt>
                <c:pt idx="86">
                  <c:v>2009-03</c:v>
                </c:pt>
                <c:pt idx="87">
                  <c:v>2009-04</c:v>
                </c:pt>
                <c:pt idx="88">
                  <c:v>2009-05</c:v>
                </c:pt>
                <c:pt idx="89">
                  <c:v>2009-06</c:v>
                </c:pt>
                <c:pt idx="90">
                  <c:v>2009-07</c:v>
                </c:pt>
                <c:pt idx="91">
                  <c:v>2009-08</c:v>
                </c:pt>
                <c:pt idx="92">
                  <c:v>2009-09</c:v>
                </c:pt>
                <c:pt idx="93">
                  <c:v>2009-10</c:v>
                </c:pt>
                <c:pt idx="94">
                  <c:v>2009-11</c:v>
                </c:pt>
                <c:pt idx="95">
                  <c:v>2009-12</c:v>
                </c:pt>
                <c:pt idx="96">
                  <c:v>2010-01</c:v>
                </c:pt>
                <c:pt idx="97">
                  <c:v>2010-02</c:v>
                </c:pt>
                <c:pt idx="98">
                  <c:v>2010-03</c:v>
                </c:pt>
                <c:pt idx="99">
                  <c:v>2010-04</c:v>
                </c:pt>
                <c:pt idx="100">
                  <c:v>2010-05</c:v>
                </c:pt>
                <c:pt idx="101">
                  <c:v>2010-06</c:v>
                </c:pt>
                <c:pt idx="102">
                  <c:v>2010-07</c:v>
                </c:pt>
                <c:pt idx="103">
                  <c:v>2010-08</c:v>
                </c:pt>
                <c:pt idx="104">
                  <c:v>2010-09</c:v>
                </c:pt>
                <c:pt idx="105">
                  <c:v>2010-10</c:v>
                </c:pt>
                <c:pt idx="106">
                  <c:v>2010-11</c:v>
                </c:pt>
                <c:pt idx="107">
                  <c:v>2010-12</c:v>
                </c:pt>
                <c:pt idx="108">
                  <c:v>2011-01</c:v>
                </c:pt>
                <c:pt idx="109">
                  <c:v>2011-02</c:v>
                </c:pt>
                <c:pt idx="110">
                  <c:v>2011-03</c:v>
                </c:pt>
                <c:pt idx="111">
                  <c:v>2011-04</c:v>
                </c:pt>
                <c:pt idx="112">
                  <c:v>2011-05</c:v>
                </c:pt>
                <c:pt idx="113">
                  <c:v>2011-06</c:v>
                </c:pt>
                <c:pt idx="114">
                  <c:v>2011-07</c:v>
                </c:pt>
                <c:pt idx="115">
                  <c:v>2011-08</c:v>
                </c:pt>
                <c:pt idx="116">
                  <c:v>2011-09</c:v>
                </c:pt>
                <c:pt idx="117">
                  <c:v>2011-10</c:v>
                </c:pt>
                <c:pt idx="118">
                  <c:v>2011-11</c:v>
                </c:pt>
                <c:pt idx="119">
                  <c:v>2011-12</c:v>
                </c:pt>
                <c:pt idx="120">
                  <c:v>2012-01</c:v>
                </c:pt>
                <c:pt idx="121">
                  <c:v>2012-02</c:v>
                </c:pt>
                <c:pt idx="122">
                  <c:v>2012-03</c:v>
                </c:pt>
                <c:pt idx="123">
                  <c:v>2012-04</c:v>
                </c:pt>
                <c:pt idx="124">
                  <c:v>2012-05</c:v>
                </c:pt>
                <c:pt idx="125">
                  <c:v>2012-06</c:v>
                </c:pt>
                <c:pt idx="126">
                  <c:v>2012-07</c:v>
                </c:pt>
                <c:pt idx="127">
                  <c:v>2012-08</c:v>
                </c:pt>
                <c:pt idx="128">
                  <c:v>2012-09</c:v>
                </c:pt>
                <c:pt idx="129">
                  <c:v>2012-10</c:v>
                </c:pt>
                <c:pt idx="130">
                  <c:v>2012-11</c:v>
                </c:pt>
                <c:pt idx="131">
                  <c:v>2012-12</c:v>
                </c:pt>
                <c:pt idx="132">
                  <c:v>2013-01</c:v>
                </c:pt>
                <c:pt idx="133">
                  <c:v>2013-02</c:v>
                </c:pt>
                <c:pt idx="134">
                  <c:v>2013-03</c:v>
                </c:pt>
                <c:pt idx="135">
                  <c:v>2013-04</c:v>
                </c:pt>
                <c:pt idx="136">
                  <c:v>2013-05</c:v>
                </c:pt>
                <c:pt idx="137">
                  <c:v>2013-06</c:v>
                </c:pt>
                <c:pt idx="138">
                  <c:v>2013-07</c:v>
                </c:pt>
                <c:pt idx="139">
                  <c:v>2013-08</c:v>
                </c:pt>
                <c:pt idx="140">
                  <c:v>2013-09</c:v>
                </c:pt>
                <c:pt idx="141">
                  <c:v>2013-10</c:v>
                </c:pt>
                <c:pt idx="142">
                  <c:v>2013-11</c:v>
                </c:pt>
                <c:pt idx="143">
                  <c:v>2013-12</c:v>
                </c:pt>
                <c:pt idx="144">
                  <c:v>2014-01</c:v>
                </c:pt>
                <c:pt idx="145">
                  <c:v>2014-02</c:v>
                </c:pt>
                <c:pt idx="146">
                  <c:v>2014-03</c:v>
                </c:pt>
                <c:pt idx="147">
                  <c:v>2014-04</c:v>
                </c:pt>
                <c:pt idx="148">
                  <c:v>2014-05</c:v>
                </c:pt>
                <c:pt idx="149">
                  <c:v>2014-06</c:v>
                </c:pt>
                <c:pt idx="150">
                  <c:v>2014-07</c:v>
                </c:pt>
                <c:pt idx="151">
                  <c:v>2014-08</c:v>
                </c:pt>
                <c:pt idx="152">
                  <c:v>2014-09</c:v>
                </c:pt>
                <c:pt idx="153">
                  <c:v>2014-10</c:v>
                </c:pt>
                <c:pt idx="154">
                  <c:v>2014-11</c:v>
                </c:pt>
                <c:pt idx="155">
                  <c:v>2014-12</c:v>
                </c:pt>
                <c:pt idx="156">
                  <c:v>2015-01</c:v>
                </c:pt>
                <c:pt idx="157">
                  <c:v>2015-02</c:v>
                </c:pt>
                <c:pt idx="158">
                  <c:v>2015-03</c:v>
                </c:pt>
                <c:pt idx="159">
                  <c:v>2015-04</c:v>
                </c:pt>
                <c:pt idx="160">
                  <c:v>2015-05</c:v>
                </c:pt>
                <c:pt idx="161">
                  <c:v>2015-06</c:v>
                </c:pt>
                <c:pt idx="162">
                  <c:v>2015-07</c:v>
                </c:pt>
                <c:pt idx="163">
                  <c:v>2015-08</c:v>
                </c:pt>
                <c:pt idx="164">
                  <c:v>2015-09</c:v>
                </c:pt>
                <c:pt idx="165">
                  <c:v>2015-10</c:v>
                </c:pt>
                <c:pt idx="166">
                  <c:v>2015-11</c:v>
                </c:pt>
                <c:pt idx="167">
                  <c:v>2015-12</c:v>
                </c:pt>
                <c:pt idx="168">
                  <c:v>2016-01</c:v>
                </c:pt>
                <c:pt idx="169">
                  <c:v>2016-02</c:v>
                </c:pt>
                <c:pt idx="170">
                  <c:v>2016-03</c:v>
                </c:pt>
                <c:pt idx="171">
                  <c:v>2016-04</c:v>
                </c:pt>
                <c:pt idx="172">
                  <c:v>2016-05</c:v>
                </c:pt>
                <c:pt idx="173">
                  <c:v>2016-06</c:v>
                </c:pt>
                <c:pt idx="174">
                  <c:v>2016-07</c:v>
                </c:pt>
                <c:pt idx="175">
                  <c:v>2016-08</c:v>
                </c:pt>
                <c:pt idx="176">
                  <c:v>2016-09</c:v>
                </c:pt>
                <c:pt idx="177">
                  <c:v>2016-10</c:v>
                </c:pt>
                <c:pt idx="178">
                  <c:v>2016-11</c:v>
                </c:pt>
                <c:pt idx="179">
                  <c:v>2016-12</c:v>
                </c:pt>
                <c:pt idx="180">
                  <c:v>2017-01</c:v>
                </c:pt>
                <c:pt idx="181">
                  <c:v>2017-02</c:v>
                </c:pt>
                <c:pt idx="182">
                  <c:v>2017-03</c:v>
                </c:pt>
                <c:pt idx="183">
                  <c:v>2017-04</c:v>
                </c:pt>
                <c:pt idx="184">
                  <c:v>2017-05</c:v>
                </c:pt>
                <c:pt idx="185">
                  <c:v>2017-06</c:v>
                </c:pt>
                <c:pt idx="186">
                  <c:v>2017-07</c:v>
                </c:pt>
                <c:pt idx="187">
                  <c:v>2017-08</c:v>
                </c:pt>
                <c:pt idx="188">
                  <c:v>2017-09</c:v>
                </c:pt>
                <c:pt idx="189">
                  <c:v>2017-10</c:v>
                </c:pt>
                <c:pt idx="190">
                  <c:v>2017-11</c:v>
                </c:pt>
                <c:pt idx="191">
                  <c:v>2017-12</c:v>
                </c:pt>
                <c:pt idx="192">
                  <c:v>2018-01</c:v>
                </c:pt>
                <c:pt idx="193">
                  <c:v>2018-02</c:v>
                </c:pt>
                <c:pt idx="194">
                  <c:v>2018-03</c:v>
                </c:pt>
                <c:pt idx="195">
                  <c:v>2018-04</c:v>
                </c:pt>
                <c:pt idx="196">
                  <c:v>2018-05</c:v>
                </c:pt>
                <c:pt idx="197">
                  <c:v>2018-06</c:v>
                </c:pt>
                <c:pt idx="198">
                  <c:v>2018-07</c:v>
                </c:pt>
                <c:pt idx="199">
                  <c:v>2018-08</c:v>
                </c:pt>
                <c:pt idx="200">
                  <c:v>2018-09</c:v>
                </c:pt>
                <c:pt idx="201">
                  <c:v>2018-10</c:v>
                </c:pt>
                <c:pt idx="202">
                  <c:v>2018-11</c:v>
                </c:pt>
                <c:pt idx="203">
                  <c:v>2018-12</c:v>
                </c:pt>
                <c:pt idx="204">
                  <c:v>2019-01</c:v>
                </c:pt>
                <c:pt idx="205">
                  <c:v>2019-02</c:v>
                </c:pt>
                <c:pt idx="206">
                  <c:v>2019-03</c:v>
                </c:pt>
                <c:pt idx="207">
                  <c:v>2019-04</c:v>
                </c:pt>
                <c:pt idx="208">
                  <c:v>2019-05</c:v>
                </c:pt>
                <c:pt idx="209">
                  <c:v>2019-06</c:v>
                </c:pt>
                <c:pt idx="210">
                  <c:v>2019-07</c:v>
                </c:pt>
                <c:pt idx="211">
                  <c:v>2019-08</c:v>
                </c:pt>
                <c:pt idx="212">
                  <c:v>2019-09</c:v>
                </c:pt>
                <c:pt idx="213">
                  <c:v>2019-10</c:v>
                </c:pt>
                <c:pt idx="214">
                  <c:v>2019-11</c:v>
                </c:pt>
                <c:pt idx="215">
                  <c:v>2019-12</c:v>
                </c:pt>
                <c:pt idx="216">
                  <c:v>2020-01</c:v>
                </c:pt>
                <c:pt idx="217">
                  <c:v>2020-02</c:v>
                </c:pt>
                <c:pt idx="218">
                  <c:v>2020-03</c:v>
                </c:pt>
                <c:pt idx="219">
                  <c:v>2020-04</c:v>
                </c:pt>
                <c:pt idx="220">
                  <c:v>2020-05</c:v>
                </c:pt>
                <c:pt idx="221">
                  <c:v>2020-06</c:v>
                </c:pt>
                <c:pt idx="222">
                  <c:v>2020-07</c:v>
                </c:pt>
                <c:pt idx="223">
                  <c:v>2020-08</c:v>
                </c:pt>
                <c:pt idx="224">
                  <c:v>2020-09</c:v>
                </c:pt>
                <c:pt idx="225">
                  <c:v>2020-10</c:v>
                </c:pt>
                <c:pt idx="226">
                  <c:v>2020-11</c:v>
                </c:pt>
                <c:pt idx="227">
                  <c:v>2020-12</c:v>
                </c:pt>
                <c:pt idx="228">
                  <c:v>2021-01</c:v>
                </c:pt>
                <c:pt idx="229">
                  <c:v>2021-02</c:v>
                </c:pt>
                <c:pt idx="230">
                  <c:v>2021-03</c:v>
                </c:pt>
                <c:pt idx="231">
                  <c:v>2021-04</c:v>
                </c:pt>
                <c:pt idx="232">
                  <c:v>2021-05</c:v>
                </c:pt>
                <c:pt idx="233">
                  <c:v>2021-06</c:v>
                </c:pt>
                <c:pt idx="234">
                  <c:v>2021-07</c:v>
                </c:pt>
                <c:pt idx="235">
                  <c:v>2021-08</c:v>
                </c:pt>
                <c:pt idx="236">
                  <c:v>2021-09</c:v>
                </c:pt>
                <c:pt idx="237">
                  <c:v>2021-10</c:v>
                </c:pt>
                <c:pt idx="238">
                  <c:v>2021-11</c:v>
                </c:pt>
                <c:pt idx="239">
                  <c:v>2021-12</c:v>
                </c:pt>
                <c:pt idx="240">
                  <c:v>2022-01</c:v>
                </c:pt>
                <c:pt idx="241">
                  <c:v>2022-02</c:v>
                </c:pt>
                <c:pt idx="242">
                  <c:v>2022-03</c:v>
                </c:pt>
                <c:pt idx="243">
                  <c:v>2022-04</c:v>
                </c:pt>
                <c:pt idx="244">
                  <c:v>2022-05</c:v>
                </c:pt>
                <c:pt idx="245">
                  <c:v>2022-06</c:v>
                </c:pt>
                <c:pt idx="246">
                  <c:v>2022-07</c:v>
                </c:pt>
                <c:pt idx="247">
                  <c:v>2022-08</c:v>
                </c:pt>
                <c:pt idx="248">
                  <c:v>2022-09</c:v>
                </c:pt>
                <c:pt idx="249">
                  <c:v>2022-10</c:v>
                </c:pt>
                <c:pt idx="250">
                  <c:v>2022-11</c:v>
                </c:pt>
                <c:pt idx="251">
                  <c:v>2022-12</c:v>
                </c:pt>
                <c:pt idx="252">
                  <c:v>2023-01</c:v>
                </c:pt>
                <c:pt idx="253">
                  <c:v>2023-02</c:v>
                </c:pt>
                <c:pt idx="254">
                  <c:v>2023-03</c:v>
                </c:pt>
                <c:pt idx="255">
                  <c:v>2023-04</c:v>
                </c:pt>
                <c:pt idx="256">
                  <c:v>2023-05</c:v>
                </c:pt>
                <c:pt idx="257">
                  <c:v>2023-06</c:v>
                </c:pt>
                <c:pt idx="258">
                  <c:v>2023-07</c:v>
                </c:pt>
              </c:strCache>
            </c:strRef>
          </c:cat>
          <c:val>
            <c:numRef>
              <c:f>'Sheet 1'!$B$16:$IZ$16</c:f>
              <c:numCache>
                <c:formatCode>#,##0.##########</c:formatCode>
                <c:ptCount val="259"/>
                <c:pt idx="0">
                  <c:v>2.4</c:v>
                </c:pt>
                <c:pt idx="1">
                  <c:v>2.5</c:v>
                </c:pt>
                <c:pt idx="2">
                  <c:v>2.5</c:v>
                </c:pt>
                <c:pt idx="3">
                  <c:v>2.4</c:v>
                </c:pt>
                <c:pt idx="4">
                  <c:v>2.5</c:v>
                </c:pt>
                <c:pt idx="5">
                  <c:v>2.5</c:v>
                </c:pt>
                <c:pt idx="6">
                  <c:v>2.4</c:v>
                </c:pt>
                <c:pt idx="7">
                  <c:v>2.4</c:v>
                </c:pt>
                <c:pt idx="8">
                  <c:v>2.4</c:v>
                </c:pt>
                <c:pt idx="9">
                  <c:v>2.2999999999999998</c:v>
                </c:pt>
                <c:pt idx="10">
                  <c:v>2.2999999999999998</c:v>
                </c:pt>
                <c:pt idx="11">
                  <c:v>2.2000000000000002</c:v>
                </c:pt>
                <c:pt idx="12">
                  <c:v>1.9</c:v>
                </c:pt>
                <c:pt idx="13">
                  <c:v>1.9</c:v>
                </c:pt>
                <c:pt idx="14">
                  <c:v>1.8</c:v>
                </c:pt>
                <c:pt idx="15" formatCode="#,##0.0">
                  <c:v>2</c:v>
                </c:pt>
                <c:pt idx="16">
                  <c:v>1.8</c:v>
                </c:pt>
                <c:pt idx="17">
                  <c:v>1.8</c:v>
                </c:pt>
                <c:pt idx="18">
                  <c:v>1.6</c:v>
                </c:pt>
                <c:pt idx="19">
                  <c:v>1.7</c:v>
                </c:pt>
                <c:pt idx="20">
                  <c:v>1.8</c:v>
                </c:pt>
                <c:pt idx="21">
                  <c:v>1.7</c:v>
                </c:pt>
                <c:pt idx="22">
                  <c:v>1.7</c:v>
                </c:pt>
                <c:pt idx="23">
                  <c:v>1.6</c:v>
                </c:pt>
                <c:pt idx="24">
                  <c:v>1.7</c:v>
                </c:pt>
                <c:pt idx="25">
                  <c:v>1.8</c:v>
                </c:pt>
                <c:pt idx="26">
                  <c:v>1.8</c:v>
                </c:pt>
                <c:pt idx="27">
                  <c:v>1.8</c:v>
                </c:pt>
                <c:pt idx="28">
                  <c:v>1.8</c:v>
                </c:pt>
                <c:pt idx="29">
                  <c:v>1.9</c:v>
                </c:pt>
                <c:pt idx="30">
                  <c:v>1.8</c:v>
                </c:pt>
                <c:pt idx="31">
                  <c:v>1.9</c:v>
                </c:pt>
                <c:pt idx="32">
                  <c:v>1.8</c:v>
                </c:pt>
                <c:pt idx="33">
                  <c:v>1.9</c:v>
                </c:pt>
                <c:pt idx="34">
                  <c:v>1.9</c:v>
                </c:pt>
                <c:pt idx="35">
                  <c:v>1.9</c:v>
                </c:pt>
                <c:pt idx="36">
                  <c:v>1.6</c:v>
                </c:pt>
                <c:pt idx="37">
                  <c:v>1.4</c:v>
                </c:pt>
                <c:pt idx="38">
                  <c:v>1.6</c:v>
                </c:pt>
                <c:pt idx="39">
                  <c:v>1.4</c:v>
                </c:pt>
                <c:pt idx="40">
                  <c:v>1.6</c:v>
                </c:pt>
                <c:pt idx="41">
                  <c:v>1.4</c:v>
                </c:pt>
                <c:pt idx="42">
                  <c:v>1.3</c:v>
                </c:pt>
                <c:pt idx="43">
                  <c:v>1.3</c:v>
                </c:pt>
                <c:pt idx="44">
                  <c:v>1.3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1.2</c:v>
                </c:pt>
                <c:pt idx="49">
                  <c:v>1.2</c:v>
                </c:pt>
                <c:pt idx="50">
                  <c:v>1.3</c:v>
                </c:pt>
                <c:pt idx="51">
                  <c:v>1.5</c:v>
                </c:pt>
                <c:pt idx="52">
                  <c:v>1.3</c:v>
                </c:pt>
                <c:pt idx="53">
                  <c:v>1.4</c:v>
                </c:pt>
                <c:pt idx="54">
                  <c:v>1.5</c:v>
                </c:pt>
                <c:pt idx="55">
                  <c:v>1.4</c:v>
                </c:pt>
                <c:pt idx="56">
                  <c:v>1.5</c:v>
                </c:pt>
                <c:pt idx="57">
                  <c:v>1.5</c:v>
                </c:pt>
                <c:pt idx="58">
                  <c:v>1.5</c:v>
                </c:pt>
                <c:pt idx="59">
                  <c:v>1.5</c:v>
                </c:pt>
                <c:pt idx="60">
                  <c:v>1.7</c:v>
                </c:pt>
                <c:pt idx="61">
                  <c:v>1.9</c:v>
                </c:pt>
                <c:pt idx="62">
                  <c:v>1.9</c:v>
                </c:pt>
                <c:pt idx="63">
                  <c:v>1.9</c:v>
                </c:pt>
                <c:pt idx="64">
                  <c:v>1.9</c:v>
                </c:pt>
                <c:pt idx="65">
                  <c:v>1.9</c:v>
                </c:pt>
                <c:pt idx="66">
                  <c:v>1.9</c:v>
                </c:pt>
                <c:pt idx="67">
                  <c:v>1.9</c:v>
                </c:pt>
                <c:pt idx="68">
                  <c:v>1.8</c:v>
                </c:pt>
                <c:pt idx="69">
                  <c:v>1.9</c:v>
                </c:pt>
                <c:pt idx="70">
                  <c:v>1.9</c:v>
                </c:pt>
                <c:pt idx="71">
                  <c:v>1.9</c:v>
                </c:pt>
                <c:pt idx="72">
                  <c:v>1.7</c:v>
                </c:pt>
                <c:pt idx="73">
                  <c:v>1.8</c:v>
                </c:pt>
                <c:pt idx="74" formatCode="#,##0.0">
                  <c:v>2</c:v>
                </c:pt>
                <c:pt idx="75">
                  <c:v>1.6</c:v>
                </c:pt>
                <c:pt idx="76">
                  <c:v>1.7</c:v>
                </c:pt>
                <c:pt idx="77">
                  <c:v>1.8</c:v>
                </c:pt>
                <c:pt idx="78">
                  <c:v>1.7</c:v>
                </c:pt>
                <c:pt idx="79">
                  <c:v>1.9</c:v>
                </c:pt>
                <c:pt idx="80">
                  <c:v>1.9</c:v>
                </c:pt>
                <c:pt idx="81">
                  <c:v>1.9</c:v>
                </c:pt>
                <c:pt idx="82">
                  <c:v>1.9</c:v>
                </c:pt>
                <c:pt idx="83">
                  <c:v>1.8</c:v>
                </c:pt>
                <c:pt idx="84">
                  <c:v>1.6</c:v>
                </c:pt>
                <c:pt idx="85">
                  <c:v>1.7</c:v>
                </c:pt>
                <c:pt idx="86">
                  <c:v>1.4</c:v>
                </c:pt>
                <c:pt idx="87">
                  <c:v>1.8</c:v>
                </c:pt>
                <c:pt idx="88">
                  <c:v>1.5</c:v>
                </c:pt>
                <c:pt idx="89">
                  <c:v>1.4</c:v>
                </c:pt>
                <c:pt idx="90">
                  <c:v>1.3</c:v>
                </c:pt>
                <c:pt idx="91">
                  <c:v>1.3</c:v>
                </c:pt>
                <c:pt idx="92">
                  <c:v>1.2</c:v>
                </c:pt>
                <c:pt idx="93">
                  <c:v>1.2</c:v>
                </c:pt>
                <c:pt idx="94" formatCode="#,##0.0">
                  <c:v>1</c:v>
                </c:pt>
                <c:pt idx="95">
                  <c:v>1.1000000000000001</c:v>
                </c:pt>
                <c:pt idx="96">
                  <c:v>0.8</c:v>
                </c:pt>
                <c:pt idx="97">
                  <c:v>0.8</c:v>
                </c:pt>
                <c:pt idx="98">
                  <c:v>1.1000000000000001</c:v>
                </c:pt>
                <c:pt idx="99">
                  <c:v>0.9</c:v>
                </c:pt>
                <c:pt idx="100">
                  <c:v>0.9</c:v>
                </c:pt>
                <c:pt idx="101" formatCode="#,##0.0">
                  <c:v>1</c:v>
                </c:pt>
                <c:pt idx="102" formatCode="#,##0.0">
                  <c:v>1</c:v>
                </c:pt>
                <c:pt idx="103" formatCode="#,##0.0">
                  <c:v>1</c:v>
                </c:pt>
                <c:pt idx="104">
                  <c:v>1.2</c:v>
                </c:pt>
                <c:pt idx="105">
                  <c:v>1.1000000000000001</c:v>
                </c:pt>
                <c:pt idx="106">
                  <c:v>1.1000000000000001</c:v>
                </c:pt>
                <c:pt idx="107">
                  <c:v>1.1000000000000001</c:v>
                </c:pt>
                <c:pt idx="108">
                  <c:v>1.1000000000000001</c:v>
                </c:pt>
                <c:pt idx="109" formatCode="#,##0.0">
                  <c:v>1</c:v>
                </c:pt>
                <c:pt idx="110">
                  <c:v>1.3</c:v>
                </c:pt>
                <c:pt idx="111">
                  <c:v>1.6</c:v>
                </c:pt>
                <c:pt idx="112">
                  <c:v>1.5</c:v>
                </c:pt>
                <c:pt idx="113">
                  <c:v>1.5</c:v>
                </c:pt>
                <c:pt idx="114">
                  <c:v>1.2</c:v>
                </c:pt>
                <c:pt idx="115">
                  <c:v>1.2</c:v>
                </c:pt>
                <c:pt idx="116">
                  <c:v>1.6</c:v>
                </c:pt>
                <c:pt idx="117">
                  <c:v>1.6</c:v>
                </c:pt>
                <c:pt idx="118">
                  <c:v>1.6</c:v>
                </c:pt>
                <c:pt idx="119">
                  <c:v>1.6</c:v>
                </c:pt>
                <c:pt idx="120">
                  <c:v>1.5</c:v>
                </c:pt>
                <c:pt idx="121">
                  <c:v>1.5</c:v>
                </c:pt>
                <c:pt idx="122">
                  <c:v>1.6</c:v>
                </c:pt>
                <c:pt idx="123">
                  <c:v>1.6</c:v>
                </c:pt>
                <c:pt idx="124">
                  <c:v>1.6</c:v>
                </c:pt>
                <c:pt idx="125">
                  <c:v>1.6</c:v>
                </c:pt>
                <c:pt idx="126">
                  <c:v>1.7</c:v>
                </c:pt>
                <c:pt idx="127">
                  <c:v>1.5</c:v>
                </c:pt>
                <c:pt idx="128">
                  <c:v>1.5</c:v>
                </c:pt>
                <c:pt idx="129">
                  <c:v>1.5</c:v>
                </c:pt>
                <c:pt idx="130">
                  <c:v>1.4</c:v>
                </c:pt>
                <c:pt idx="131">
                  <c:v>1.5</c:v>
                </c:pt>
                <c:pt idx="132">
                  <c:v>1.3</c:v>
                </c:pt>
                <c:pt idx="133">
                  <c:v>1.3</c:v>
                </c:pt>
                <c:pt idx="134">
                  <c:v>1.5</c:v>
                </c:pt>
                <c:pt idx="135" formatCode="#,##0.0">
                  <c:v>1</c:v>
                </c:pt>
                <c:pt idx="136">
                  <c:v>1.2</c:v>
                </c:pt>
                <c:pt idx="137">
                  <c:v>1.2</c:v>
                </c:pt>
                <c:pt idx="138">
                  <c:v>1.1000000000000001</c:v>
                </c:pt>
                <c:pt idx="139">
                  <c:v>1.1000000000000001</c:v>
                </c:pt>
                <c:pt idx="140" formatCode="#,##0.0">
                  <c:v>1</c:v>
                </c:pt>
                <c:pt idx="141">
                  <c:v>0.8</c:v>
                </c:pt>
                <c:pt idx="142" formatCode="#,##0.0">
                  <c:v>1</c:v>
                </c:pt>
                <c:pt idx="143">
                  <c:v>0.7</c:v>
                </c:pt>
                <c:pt idx="144">
                  <c:v>0.8</c:v>
                </c:pt>
                <c:pt idx="145" formatCode="#,##0.0">
                  <c:v>1</c:v>
                </c:pt>
                <c:pt idx="146">
                  <c:v>0.7</c:v>
                </c:pt>
                <c:pt idx="147" formatCode="#,##0.0">
                  <c:v>1</c:v>
                </c:pt>
                <c:pt idx="148">
                  <c:v>0.7</c:v>
                </c:pt>
                <c:pt idx="149">
                  <c:v>0.8</c:v>
                </c:pt>
                <c:pt idx="150">
                  <c:v>0.8</c:v>
                </c:pt>
                <c:pt idx="151">
                  <c:v>0.9</c:v>
                </c:pt>
                <c:pt idx="152">
                  <c:v>0.8</c:v>
                </c:pt>
                <c:pt idx="153">
                  <c:v>0.7</c:v>
                </c:pt>
                <c:pt idx="154">
                  <c:v>0.7</c:v>
                </c:pt>
                <c:pt idx="155">
                  <c:v>0.7</c:v>
                </c:pt>
                <c:pt idx="156">
                  <c:v>0.6</c:v>
                </c:pt>
                <c:pt idx="157">
                  <c:v>0.7</c:v>
                </c:pt>
                <c:pt idx="158">
                  <c:v>0.6</c:v>
                </c:pt>
                <c:pt idx="159">
                  <c:v>0.9</c:v>
                </c:pt>
                <c:pt idx="160">
                  <c:v>1.3</c:v>
                </c:pt>
                <c:pt idx="161">
                  <c:v>1.2</c:v>
                </c:pt>
                <c:pt idx="162">
                  <c:v>1.4</c:v>
                </c:pt>
                <c:pt idx="163">
                  <c:v>1.4</c:v>
                </c:pt>
                <c:pt idx="164">
                  <c:v>1.3</c:v>
                </c:pt>
                <c:pt idx="165">
                  <c:v>1.5</c:v>
                </c:pt>
                <c:pt idx="166">
                  <c:v>0.9</c:v>
                </c:pt>
                <c:pt idx="167">
                  <c:v>0.9</c:v>
                </c:pt>
                <c:pt idx="168" formatCode="#,##0.0">
                  <c:v>1</c:v>
                </c:pt>
                <c:pt idx="169">
                  <c:v>0.9</c:v>
                </c:pt>
                <c:pt idx="170" formatCode="#,##0.0">
                  <c:v>1</c:v>
                </c:pt>
                <c:pt idx="171">
                  <c:v>0.7</c:v>
                </c:pt>
                <c:pt idx="172">
                  <c:v>0.8</c:v>
                </c:pt>
                <c:pt idx="173">
                  <c:v>0.8</c:v>
                </c:pt>
                <c:pt idx="174">
                  <c:v>0.9</c:v>
                </c:pt>
                <c:pt idx="175">
                  <c:v>0.8</c:v>
                </c:pt>
                <c:pt idx="176">
                  <c:v>0.8</c:v>
                </c:pt>
                <c:pt idx="177">
                  <c:v>0.7</c:v>
                </c:pt>
                <c:pt idx="178">
                  <c:v>0.8</c:v>
                </c:pt>
                <c:pt idx="179">
                  <c:v>0.9</c:v>
                </c:pt>
                <c:pt idx="180">
                  <c:v>0.9</c:v>
                </c:pt>
                <c:pt idx="181">
                  <c:v>0.8</c:v>
                </c:pt>
                <c:pt idx="182">
                  <c:v>0.7</c:v>
                </c:pt>
                <c:pt idx="183">
                  <c:v>1.3</c:v>
                </c:pt>
                <c:pt idx="184">
                  <c:v>0.9</c:v>
                </c:pt>
                <c:pt idx="185">
                  <c:v>1.2</c:v>
                </c:pt>
                <c:pt idx="186">
                  <c:v>1.2</c:v>
                </c:pt>
                <c:pt idx="187">
                  <c:v>1.2</c:v>
                </c:pt>
                <c:pt idx="188">
                  <c:v>1.2</c:v>
                </c:pt>
                <c:pt idx="189">
                  <c:v>0.9</c:v>
                </c:pt>
                <c:pt idx="190">
                  <c:v>0.9</c:v>
                </c:pt>
                <c:pt idx="191">
                  <c:v>0.9</c:v>
                </c:pt>
                <c:pt idx="192" formatCode="#,##0.0">
                  <c:v>1</c:v>
                </c:pt>
                <c:pt idx="193" formatCode="#,##0.0">
                  <c:v>1</c:v>
                </c:pt>
                <c:pt idx="194">
                  <c:v>1.1000000000000001</c:v>
                </c:pt>
                <c:pt idx="195">
                  <c:v>0.7</c:v>
                </c:pt>
                <c:pt idx="196">
                  <c:v>1.2</c:v>
                </c:pt>
                <c:pt idx="197" formatCode="#,##0.0">
                  <c:v>1</c:v>
                </c:pt>
                <c:pt idx="198">
                  <c:v>1.1000000000000001</c:v>
                </c:pt>
                <c:pt idx="199" formatCode="#,##0.0">
                  <c:v>1</c:v>
                </c:pt>
                <c:pt idx="200" formatCode="#,##0.0">
                  <c:v>1</c:v>
                </c:pt>
                <c:pt idx="201">
                  <c:v>1.2</c:v>
                </c:pt>
                <c:pt idx="202">
                  <c:v>0.9</c:v>
                </c:pt>
                <c:pt idx="203">
                  <c:v>0.9</c:v>
                </c:pt>
                <c:pt idx="204">
                  <c:v>1.1000000000000001</c:v>
                </c:pt>
                <c:pt idx="205" formatCode="#,##0.0">
                  <c:v>1</c:v>
                </c:pt>
                <c:pt idx="206">
                  <c:v>0.8</c:v>
                </c:pt>
                <c:pt idx="207">
                  <c:v>1.3</c:v>
                </c:pt>
                <c:pt idx="208">
                  <c:v>0.8</c:v>
                </c:pt>
                <c:pt idx="209">
                  <c:v>1.1000000000000001</c:v>
                </c:pt>
                <c:pt idx="210">
                  <c:v>0.9</c:v>
                </c:pt>
                <c:pt idx="211">
                  <c:v>0.9</c:v>
                </c:pt>
                <c:pt idx="212" formatCode="#,##0.0">
                  <c:v>1</c:v>
                </c:pt>
                <c:pt idx="213">
                  <c:v>1.1000000000000001</c:v>
                </c:pt>
                <c:pt idx="214">
                  <c:v>1.3</c:v>
                </c:pt>
                <c:pt idx="215">
                  <c:v>1.3</c:v>
                </c:pt>
                <c:pt idx="216">
                  <c:v>1.1000000000000001</c:v>
                </c:pt>
                <c:pt idx="217">
                  <c:v>1.2</c:v>
                </c:pt>
                <c:pt idx="218" formatCode="#,##0.0">
                  <c:v>1</c:v>
                </c:pt>
                <c:pt idx="219">
                  <c:v>0.9</c:v>
                </c:pt>
                <c:pt idx="220">
                  <c:v>0.9</c:v>
                </c:pt>
                <c:pt idx="221">
                  <c:v>0.8</c:v>
                </c:pt>
                <c:pt idx="222">
                  <c:v>1.2</c:v>
                </c:pt>
                <c:pt idx="223">
                  <c:v>0.4</c:v>
                </c:pt>
                <c:pt idx="224">
                  <c:v>0.2</c:v>
                </c:pt>
                <c:pt idx="225">
                  <c:v>0.2</c:v>
                </c:pt>
                <c:pt idx="226">
                  <c:v>0.2</c:v>
                </c:pt>
                <c:pt idx="227">
                  <c:v>0.2</c:v>
                </c:pt>
                <c:pt idx="228">
                  <c:v>1.4</c:v>
                </c:pt>
                <c:pt idx="229">
                  <c:v>1.1000000000000001</c:v>
                </c:pt>
                <c:pt idx="230">
                  <c:v>0.9</c:v>
                </c:pt>
                <c:pt idx="231">
                  <c:v>0.7</c:v>
                </c:pt>
                <c:pt idx="232" formatCode="#,##0.0">
                  <c:v>1</c:v>
                </c:pt>
                <c:pt idx="233">
                  <c:v>0.9</c:v>
                </c:pt>
                <c:pt idx="234">
                  <c:v>0.7</c:v>
                </c:pt>
                <c:pt idx="235">
                  <c:v>1.6</c:v>
                </c:pt>
                <c:pt idx="236">
                  <c:v>1.9</c:v>
                </c:pt>
                <c:pt idx="237" formatCode="#,##0.0">
                  <c:v>2</c:v>
                </c:pt>
                <c:pt idx="238">
                  <c:v>2.6</c:v>
                </c:pt>
                <c:pt idx="239">
                  <c:v>2.6</c:v>
                </c:pt>
                <c:pt idx="240">
                  <c:v>2.2999999999999998</c:v>
                </c:pt>
                <c:pt idx="241">
                  <c:v>2.7</c:v>
                </c:pt>
                <c:pt idx="242" formatCode="#,##0.0">
                  <c:v>3</c:v>
                </c:pt>
                <c:pt idx="243">
                  <c:v>3.5</c:v>
                </c:pt>
                <c:pt idx="244">
                  <c:v>3.8</c:v>
                </c:pt>
                <c:pt idx="245">
                  <c:v>3.7</c:v>
                </c:pt>
                <c:pt idx="246" formatCode="#,##0.0">
                  <c:v>4</c:v>
                </c:pt>
                <c:pt idx="247">
                  <c:v>4.3</c:v>
                </c:pt>
                <c:pt idx="248">
                  <c:v>4.8</c:v>
                </c:pt>
                <c:pt idx="249" formatCode="#,##0.0">
                  <c:v>5</c:v>
                </c:pt>
                <c:pt idx="250" formatCode="#,##0.0">
                  <c:v>5</c:v>
                </c:pt>
                <c:pt idx="251">
                  <c:v>5.2</c:v>
                </c:pt>
                <c:pt idx="252">
                  <c:v>5.3</c:v>
                </c:pt>
                <c:pt idx="253">
                  <c:v>5.6</c:v>
                </c:pt>
                <c:pt idx="254">
                  <c:v>5.7</c:v>
                </c:pt>
                <c:pt idx="255">
                  <c:v>5.6</c:v>
                </c:pt>
                <c:pt idx="256">
                  <c:v>5.3</c:v>
                </c:pt>
                <c:pt idx="257">
                  <c:v>5.5</c:v>
                </c:pt>
                <c:pt idx="258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F9-4221-9840-85276642F08C}"/>
            </c:ext>
          </c:extLst>
        </c:ser>
        <c:ser>
          <c:idx val="1"/>
          <c:order val="1"/>
          <c:tx>
            <c:strRef>
              <c:f>'Sheet 1'!$A$17</c:f>
              <c:strCache>
                <c:ptCount val="1"/>
                <c:pt idx="0">
                  <c:v>D Kerninflation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'Sheet 1'!$B$15:$IZ$15</c:f>
              <c:strCache>
                <c:ptCount val="259"/>
                <c:pt idx="0">
                  <c:v>2002-01</c:v>
                </c:pt>
                <c:pt idx="1">
                  <c:v>2002-02</c:v>
                </c:pt>
                <c:pt idx="2">
                  <c:v>2002-03</c:v>
                </c:pt>
                <c:pt idx="3">
                  <c:v>2002-04</c:v>
                </c:pt>
                <c:pt idx="4">
                  <c:v>2002-05</c:v>
                </c:pt>
                <c:pt idx="5">
                  <c:v>2002-06</c:v>
                </c:pt>
                <c:pt idx="6">
                  <c:v>2002-07</c:v>
                </c:pt>
                <c:pt idx="7">
                  <c:v>2002-08</c:v>
                </c:pt>
                <c:pt idx="8">
                  <c:v>2002-09</c:v>
                </c:pt>
                <c:pt idx="9">
                  <c:v>2002-10</c:v>
                </c:pt>
                <c:pt idx="10">
                  <c:v>2002-11</c:v>
                </c:pt>
                <c:pt idx="11">
                  <c:v>2002-12</c:v>
                </c:pt>
                <c:pt idx="12">
                  <c:v>2003-01</c:v>
                </c:pt>
                <c:pt idx="13">
                  <c:v>2003-02</c:v>
                </c:pt>
                <c:pt idx="14">
                  <c:v>2003-03</c:v>
                </c:pt>
                <c:pt idx="15">
                  <c:v>2003-04</c:v>
                </c:pt>
                <c:pt idx="16">
                  <c:v>2003-05</c:v>
                </c:pt>
                <c:pt idx="17">
                  <c:v>2003-06</c:v>
                </c:pt>
                <c:pt idx="18">
                  <c:v>2003-07</c:v>
                </c:pt>
                <c:pt idx="19">
                  <c:v>2003-08</c:v>
                </c:pt>
                <c:pt idx="20">
                  <c:v>2003-09</c:v>
                </c:pt>
                <c:pt idx="21">
                  <c:v>2003-10</c:v>
                </c:pt>
                <c:pt idx="22">
                  <c:v>2003-11</c:v>
                </c:pt>
                <c:pt idx="23">
                  <c:v>2003-12</c:v>
                </c:pt>
                <c:pt idx="24">
                  <c:v>2004-01</c:v>
                </c:pt>
                <c:pt idx="25">
                  <c:v>2004-02</c:v>
                </c:pt>
                <c:pt idx="26">
                  <c:v>2004-03</c:v>
                </c:pt>
                <c:pt idx="27">
                  <c:v>2004-04</c:v>
                </c:pt>
                <c:pt idx="28">
                  <c:v>2004-05</c:v>
                </c:pt>
                <c:pt idx="29">
                  <c:v>2004-06</c:v>
                </c:pt>
                <c:pt idx="30">
                  <c:v>2004-07</c:v>
                </c:pt>
                <c:pt idx="31">
                  <c:v>2004-08</c:v>
                </c:pt>
                <c:pt idx="32">
                  <c:v>2004-09</c:v>
                </c:pt>
                <c:pt idx="33">
                  <c:v>2004-10</c:v>
                </c:pt>
                <c:pt idx="34">
                  <c:v>2004-11</c:v>
                </c:pt>
                <c:pt idx="35">
                  <c:v>2004-12</c:v>
                </c:pt>
                <c:pt idx="36">
                  <c:v>2005-01</c:v>
                </c:pt>
                <c:pt idx="37">
                  <c:v>2005-02</c:v>
                </c:pt>
                <c:pt idx="38">
                  <c:v>2005-03</c:v>
                </c:pt>
                <c:pt idx="39">
                  <c:v>2005-04</c:v>
                </c:pt>
                <c:pt idx="40">
                  <c:v>2005-05</c:v>
                </c:pt>
                <c:pt idx="41">
                  <c:v>2005-06</c:v>
                </c:pt>
                <c:pt idx="42">
                  <c:v>2005-07</c:v>
                </c:pt>
                <c:pt idx="43">
                  <c:v>2005-08</c:v>
                </c:pt>
                <c:pt idx="44">
                  <c:v>2005-09</c:v>
                </c:pt>
                <c:pt idx="45">
                  <c:v>2005-10</c:v>
                </c:pt>
                <c:pt idx="46">
                  <c:v>2005-11</c:v>
                </c:pt>
                <c:pt idx="47">
                  <c:v>2005-12</c:v>
                </c:pt>
                <c:pt idx="48">
                  <c:v>2006-01</c:v>
                </c:pt>
                <c:pt idx="49">
                  <c:v>2006-02</c:v>
                </c:pt>
                <c:pt idx="50">
                  <c:v>2006-03</c:v>
                </c:pt>
                <c:pt idx="51">
                  <c:v>2006-04</c:v>
                </c:pt>
                <c:pt idx="52">
                  <c:v>2006-05</c:v>
                </c:pt>
                <c:pt idx="53">
                  <c:v>2006-06</c:v>
                </c:pt>
                <c:pt idx="54">
                  <c:v>2006-07</c:v>
                </c:pt>
                <c:pt idx="55">
                  <c:v>2006-08</c:v>
                </c:pt>
                <c:pt idx="56">
                  <c:v>2006-09</c:v>
                </c:pt>
                <c:pt idx="57">
                  <c:v>2006-10</c:v>
                </c:pt>
                <c:pt idx="58">
                  <c:v>2006-11</c:v>
                </c:pt>
                <c:pt idx="59">
                  <c:v>2006-12</c:v>
                </c:pt>
                <c:pt idx="60">
                  <c:v>2007-01</c:v>
                </c:pt>
                <c:pt idx="61">
                  <c:v>2007-02</c:v>
                </c:pt>
                <c:pt idx="62">
                  <c:v>2007-03</c:v>
                </c:pt>
                <c:pt idx="63">
                  <c:v>2007-04</c:v>
                </c:pt>
                <c:pt idx="64">
                  <c:v>2007-05</c:v>
                </c:pt>
                <c:pt idx="65">
                  <c:v>2007-06</c:v>
                </c:pt>
                <c:pt idx="66">
                  <c:v>2007-07</c:v>
                </c:pt>
                <c:pt idx="67">
                  <c:v>2007-08</c:v>
                </c:pt>
                <c:pt idx="68">
                  <c:v>2007-09</c:v>
                </c:pt>
                <c:pt idx="69">
                  <c:v>2007-10</c:v>
                </c:pt>
                <c:pt idx="70">
                  <c:v>2007-11</c:v>
                </c:pt>
                <c:pt idx="71">
                  <c:v>2007-12</c:v>
                </c:pt>
                <c:pt idx="72">
                  <c:v>2008-01</c:v>
                </c:pt>
                <c:pt idx="73">
                  <c:v>2008-02</c:v>
                </c:pt>
                <c:pt idx="74">
                  <c:v>2008-03</c:v>
                </c:pt>
                <c:pt idx="75">
                  <c:v>2008-04</c:v>
                </c:pt>
                <c:pt idx="76">
                  <c:v>2008-05</c:v>
                </c:pt>
                <c:pt idx="77">
                  <c:v>2008-06</c:v>
                </c:pt>
                <c:pt idx="78">
                  <c:v>2008-07</c:v>
                </c:pt>
                <c:pt idx="79">
                  <c:v>2008-08</c:v>
                </c:pt>
                <c:pt idx="80">
                  <c:v>2008-09</c:v>
                </c:pt>
                <c:pt idx="81">
                  <c:v>2008-10</c:v>
                </c:pt>
                <c:pt idx="82">
                  <c:v>2008-11</c:v>
                </c:pt>
                <c:pt idx="83">
                  <c:v>2008-12</c:v>
                </c:pt>
                <c:pt idx="84">
                  <c:v>2009-01</c:v>
                </c:pt>
                <c:pt idx="85">
                  <c:v>2009-02</c:v>
                </c:pt>
                <c:pt idx="86">
                  <c:v>2009-03</c:v>
                </c:pt>
                <c:pt idx="87">
                  <c:v>2009-04</c:v>
                </c:pt>
                <c:pt idx="88">
                  <c:v>2009-05</c:v>
                </c:pt>
                <c:pt idx="89">
                  <c:v>2009-06</c:v>
                </c:pt>
                <c:pt idx="90">
                  <c:v>2009-07</c:v>
                </c:pt>
                <c:pt idx="91">
                  <c:v>2009-08</c:v>
                </c:pt>
                <c:pt idx="92">
                  <c:v>2009-09</c:v>
                </c:pt>
                <c:pt idx="93">
                  <c:v>2009-10</c:v>
                </c:pt>
                <c:pt idx="94">
                  <c:v>2009-11</c:v>
                </c:pt>
                <c:pt idx="95">
                  <c:v>2009-12</c:v>
                </c:pt>
                <c:pt idx="96">
                  <c:v>2010-01</c:v>
                </c:pt>
                <c:pt idx="97">
                  <c:v>2010-02</c:v>
                </c:pt>
                <c:pt idx="98">
                  <c:v>2010-03</c:v>
                </c:pt>
                <c:pt idx="99">
                  <c:v>2010-04</c:v>
                </c:pt>
                <c:pt idx="100">
                  <c:v>2010-05</c:v>
                </c:pt>
                <c:pt idx="101">
                  <c:v>2010-06</c:v>
                </c:pt>
                <c:pt idx="102">
                  <c:v>2010-07</c:v>
                </c:pt>
                <c:pt idx="103">
                  <c:v>2010-08</c:v>
                </c:pt>
                <c:pt idx="104">
                  <c:v>2010-09</c:v>
                </c:pt>
                <c:pt idx="105">
                  <c:v>2010-10</c:v>
                </c:pt>
                <c:pt idx="106">
                  <c:v>2010-11</c:v>
                </c:pt>
                <c:pt idx="107">
                  <c:v>2010-12</c:v>
                </c:pt>
                <c:pt idx="108">
                  <c:v>2011-01</c:v>
                </c:pt>
                <c:pt idx="109">
                  <c:v>2011-02</c:v>
                </c:pt>
                <c:pt idx="110">
                  <c:v>2011-03</c:v>
                </c:pt>
                <c:pt idx="111">
                  <c:v>2011-04</c:v>
                </c:pt>
                <c:pt idx="112">
                  <c:v>2011-05</c:v>
                </c:pt>
                <c:pt idx="113">
                  <c:v>2011-06</c:v>
                </c:pt>
                <c:pt idx="114">
                  <c:v>2011-07</c:v>
                </c:pt>
                <c:pt idx="115">
                  <c:v>2011-08</c:v>
                </c:pt>
                <c:pt idx="116">
                  <c:v>2011-09</c:v>
                </c:pt>
                <c:pt idx="117">
                  <c:v>2011-10</c:v>
                </c:pt>
                <c:pt idx="118">
                  <c:v>2011-11</c:v>
                </c:pt>
                <c:pt idx="119">
                  <c:v>2011-12</c:v>
                </c:pt>
                <c:pt idx="120">
                  <c:v>2012-01</c:v>
                </c:pt>
                <c:pt idx="121">
                  <c:v>2012-02</c:v>
                </c:pt>
                <c:pt idx="122">
                  <c:v>2012-03</c:v>
                </c:pt>
                <c:pt idx="123">
                  <c:v>2012-04</c:v>
                </c:pt>
                <c:pt idx="124">
                  <c:v>2012-05</c:v>
                </c:pt>
                <c:pt idx="125">
                  <c:v>2012-06</c:v>
                </c:pt>
                <c:pt idx="126">
                  <c:v>2012-07</c:v>
                </c:pt>
                <c:pt idx="127">
                  <c:v>2012-08</c:v>
                </c:pt>
                <c:pt idx="128">
                  <c:v>2012-09</c:v>
                </c:pt>
                <c:pt idx="129">
                  <c:v>2012-10</c:v>
                </c:pt>
                <c:pt idx="130">
                  <c:v>2012-11</c:v>
                </c:pt>
                <c:pt idx="131">
                  <c:v>2012-12</c:v>
                </c:pt>
                <c:pt idx="132">
                  <c:v>2013-01</c:v>
                </c:pt>
                <c:pt idx="133">
                  <c:v>2013-02</c:v>
                </c:pt>
                <c:pt idx="134">
                  <c:v>2013-03</c:v>
                </c:pt>
                <c:pt idx="135">
                  <c:v>2013-04</c:v>
                </c:pt>
                <c:pt idx="136">
                  <c:v>2013-05</c:v>
                </c:pt>
                <c:pt idx="137">
                  <c:v>2013-06</c:v>
                </c:pt>
                <c:pt idx="138">
                  <c:v>2013-07</c:v>
                </c:pt>
                <c:pt idx="139">
                  <c:v>2013-08</c:v>
                </c:pt>
                <c:pt idx="140">
                  <c:v>2013-09</c:v>
                </c:pt>
                <c:pt idx="141">
                  <c:v>2013-10</c:v>
                </c:pt>
                <c:pt idx="142">
                  <c:v>2013-11</c:v>
                </c:pt>
                <c:pt idx="143">
                  <c:v>2013-12</c:v>
                </c:pt>
                <c:pt idx="144">
                  <c:v>2014-01</c:v>
                </c:pt>
                <c:pt idx="145">
                  <c:v>2014-02</c:v>
                </c:pt>
                <c:pt idx="146">
                  <c:v>2014-03</c:v>
                </c:pt>
                <c:pt idx="147">
                  <c:v>2014-04</c:v>
                </c:pt>
                <c:pt idx="148">
                  <c:v>2014-05</c:v>
                </c:pt>
                <c:pt idx="149">
                  <c:v>2014-06</c:v>
                </c:pt>
                <c:pt idx="150">
                  <c:v>2014-07</c:v>
                </c:pt>
                <c:pt idx="151">
                  <c:v>2014-08</c:v>
                </c:pt>
                <c:pt idx="152">
                  <c:v>2014-09</c:v>
                </c:pt>
                <c:pt idx="153">
                  <c:v>2014-10</c:v>
                </c:pt>
                <c:pt idx="154">
                  <c:v>2014-11</c:v>
                </c:pt>
                <c:pt idx="155">
                  <c:v>2014-12</c:v>
                </c:pt>
                <c:pt idx="156">
                  <c:v>2015-01</c:v>
                </c:pt>
                <c:pt idx="157">
                  <c:v>2015-02</c:v>
                </c:pt>
                <c:pt idx="158">
                  <c:v>2015-03</c:v>
                </c:pt>
                <c:pt idx="159">
                  <c:v>2015-04</c:v>
                </c:pt>
                <c:pt idx="160">
                  <c:v>2015-05</c:v>
                </c:pt>
                <c:pt idx="161">
                  <c:v>2015-06</c:v>
                </c:pt>
                <c:pt idx="162">
                  <c:v>2015-07</c:v>
                </c:pt>
                <c:pt idx="163">
                  <c:v>2015-08</c:v>
                </c:pt>
                <c:pt idx="164">
                  <c:v>2015-09</c:v>
                </c:pt>
                <c:pt idx="165">
                  <c:v>2015-10</c:v>
                </c:pt>
                <c:pt idx="166">
                  <c:v>2015-11</c:v>
                </c:pt>
                <c:pt idx="167">
                  <c:v>2015-12</c:v>
                </c:pt>
                <c:pt idx="168">
                  <c:v>2016-01</c:v>
                </c:pt>
                <c:pt idx="169">
                  <c:v>2016-02</c:v>
                </c:pt>
                <c:pt idx="170">
                  <c:v>2016-03</c:v>
                </c:pt>
                <c:pt idx="171">
                  <c:v>2016-04</c:v>
                </c:pt>
                <c:pt idx="172">
                  <c:v>2016-05</c:v>
                </c:pt>
                <c:pt idx="173">
                  <c:v>2016-06</c:v>
                </c:pt>
                <c:pt idx="174">
                  <c:v>2016-07</c:v>
                </c:pt>
                <c:pt idx="175">
                  <c:v>2016-08</c:v>
                </c:pt>
                <c:pt idx="176">
                  <c:v>2016-09</c:v>
                </c:pt>
                <c:pt idx="177">
                  <c:v>2016-10</c:v>
                </c:pt>
                <c:pt idx="178">
                  <c:v>2016-11</c:v>
                </c:pt>
                <c:pt idx="179">
                  <c:v>2016-12</c:v>
                </c:pt>
                <c:pt idx="180">
                  <c:v>2017-01</c:v>
                </c:pt>
                <c:pt idx="181">
                  <c:v>2017-02</c:v>
                </c:pt>
                <c:pt idx="182">
                  <c:v>2017-03</c:v>
                </c:pt>
                <c:pt idx="183">
                  <c:v>2017-04</c:v>
                </c:pt>
                <c:pt idx="184">
                  <c:v>2017-05</c:v>
                </c:pt>
                <c:pt idx="185">
                  <c:v>2017-06</c:v>
                </c:pt>
                <c:pt idx="186">
                  <c:v>2017-07</c:v>
                </c:pt>
                <c:pt idx="187">
                  <c:v>2017-08</c:v>
                </c:pt>
                <c:pt idx="188">
                  <c:v>2017-09</c:v>
                </c:pt>
                <c:pt idx="189">
                  <c:v>2017-10</c:v>
                </c:pt>
                <c:pt idx="190">
                  <c:v>2017-11</c:v>
                </c:pt>
                <c:pt idx="191">
                  <c:v>2017-12</c:v>
                </c:pt>
                <c:pt idx="192">
                  <c:v>2018-01</c:v>
                </c:pt>
                <c:pt idx="193">
                  <c:v>2018-02</c:v>
                </c:pt>
                <c:pt idx="194">
                  <c:v>2018-03</c:v>
                </c:pt>
                <c:pt idx="195">
                  <c:v>2018-04</c:v>
                </c:pt>
                <c:pt idx="196">
                  <c:v>2018-05</c:v>
                </c:pt>
                <c:pt idx="197">
                  <c:v>2018-06</c:v>
                </c:pt>
                <c:pt idx="198">
                  <c:v>2018-07</c:v>
                </c:pt>
                <c:pt idx="199">
                  <c:v>2018-08</c:v>
                </c:pt>
                <c:pt idx="200">
                  <c:v>2018-09</c:v>
                </c:pt>
                <c:pt idx="201">
                  <c:v>2018-10</c:v>
                </c:pt>
                <c:pt idx="202">
                  <c:v>2018-11</c:v>
                </c:pt>
                <c:pt idx="203">
                  <c:v>2018-12</c:v>
                </c:pt>
                <c:pt idx="204">
                  <c:v>2019-01</c:v>
                </c:pt>
                <c:pt idx="205">
                  <c:v>2019-02</c:v>
                </c:pt>
                <c:pt idx="206">
                  <c:v>2019-03</c:v>
                </c:pt>
                <c:pt idx="207">
                  <c:v>2019-04</c:v>
                </c:pt>
                <c:pt idx="208">
                  <c:v>2019-05</c:v>
                </c:pt>
                <c:pt idx="209">
                  <c:v>2019-06</c:v>
                </c:pt>
                <c:pt idx="210">
                  <c:v>2019-07</c:v>
                </c:pt>
                <c:pt idx="211">
                  <c:v>2019-08</c:v>
                </c:pt>
                <c:pt idx="212">
                  <c:v>2019-09</c:v>
                </c:pt>
                <c:pt idx="213">
                  <c:v>2019-10</c:v>
                </c:pt>
                <c:pt idx="214">
                  <c:v>2019-11</c:v>
                </c:pt>
                <c:pt idx="215">
                  <c:v>2019-12</c:v>
                </c:pt>
                <c:pt idx="216">
                  <c:v>2020-01</c:v>
                </c:pt>
                <c:pt idx="217">
                  <c:v>2020-02</c:v>
                </c:pt>
                <c:pt idx="218">
                  <c:v>2020-03</c:v>
                </c:pt>
                <c:pt idx="219">
                  <c:v>2020-04</c:v>
                </c:pt>
                <c:pt idx="220">
                  <c:v>2020-05</c:v>
                </c:pt>
                <c:pt idx="221">
                  <c:v>2020-06</c:v>
                </c:pt>
                <c:pt idx="222">
                  <c:v>2020-07</c:v>
                </c:pt>
                <c:pt idx="223">
                  <c:v>2020-08</c:v>
                </c:pt>
                <c:pt idx="224">
                  <c:v>2020-09</c:v>
                </c:pt>
                <c:pt idx="225">
                  <c:v>2020-10</c:v>
                </c:pt>
                <c:pt idx="226">
                  <c:v>2020-11</c:v>
                </c:pt>
                <c:pt idx="227">
                  <c:v>2020-12</c:v>
                </c:pt>
                <c:pt idx="228">
                  <c:v>2021-01</c:v>
                </c:pt>
                <c:pt idx="229">
                  <c:v>2021-02</c:v>
                </c:pt>
                <c:pt idx="230">
                  <c:v>2021-03</c:v>
                </c:pt>
                <c:pt idx="231">
                  <c:v>2021-04</c:v>
                </c:pt>
                <c:pt idx="232">
                  <c:v>2021-05</c:v>
                </c:pt>
                <c:pt idx="233">
                  <c:v>2021-06</c:v>
                </c:pt>
                <c:pt idx="234">
                  <c:v>2021-07</c:v>
                </c:pt>
                <c:pt idx="235">
                  <c:v>2021-08</c:v>
                </c:pt>
                <c:pt idx="236">
                  <c:v>2021-09</c:v>
                </c:pt>
                <c:pt idx="237">
                  <c:v>2021-10</c:v>
                </c:pt>
                <c:pt idx="238">
                  <c:v>2021-11</c:v>
                </c:pt>
                <c:pt idx="239">
                  <c:v>2021-12</c:v>
                </c:pt>
                <c:pt idx="240">
                  <c:v>2022-01</c:v>
                </c:pt>
                <c:pt idx="241">
                  <c:v>2022-02</c:v>
                </c:pt>
                <c:pt idx="242">
                  <c:v>2022-03</c:v>
                </c:pt>
                <c:pt idx="243">
                  <c:v>2022-04</c:v>
                </c:pt>
                <c:pt idx="244">
                  <c:v>2022-05</c:v>
                </c:pt>
                <c:pt idx="245">
                  <c:v>2022-06</c:v>
                </c:pt>
                <c:pt idx="246">
                  <c:v>2022-07</c:v>
                </c:pt>
                <c:pt idx="247">
                  <c:v>2022-08</c:v>
                </c:pt>
                <c:pt idx="248">
                  <c:v>2022-09</c:v>
                </c:pt>
                <c:pt idx="249">
                  <c:v>2022-10</c:v>
                </c:pt>
                <c:pt idx="250">
                  <c:v>2022-11</c:v>
                </c:pt>
                <c:pt idx="251">
                  <c:v>2022-12</c:v>
                </c:pt>
                <c:pt idx="252">
                  <c:v>2023-01</c:v>
                </c:pt>
                <c:pt idx="253">
                  <c:v>2023-02</c:v>
                </c:pt>
                <c:pt idx="254">
                  <c:v>2023-03</c:v>
                </c:pt>
                <c:pt idx="255">
                  <c:v>2023-04</c:v>
                </c:pt>
                <c:pt idx="256">
                  <c:v>2023-05</c:v>
                </c:pt>
                <c:pt idx="257">
                  <c:v>2023-06</c:v>
                </c:pt>
                <c:pt idx="258">
                  <c:v>2023-07</c:v>
                </c:pt>
              </c:strCache>
            </c:strRef>
          </c:cat>
          <c:val>
            <c:numRef>
              <c:f>'Sheet 1'!$B$17:$IZ$17</c:f>
              <c:numCache>
                <c:formatCode>#,##0.##########</c:formatCode>
                <c:ptCount val="259"/>
                <c:pt idx="0">
                  <c:v>1.5</c:v>
                </c:pt>
                <c:pt idx="1">
                  <c:v>1.7</c:v>
                </c:pt>
                <c:pt idx="2">
                  <c:v>1.8</c:v>
                </c:pt>
                <c:pt idx="3">
                  <c:v>1.3</c:v>
                </c:pt>
                <c:pt idx="4">
                  <c:v>1.7</c:v>
                </c:pt>
                <c:pt idx="5">
                  <c:v>1.5</c:v>
                </c:pt>
                <c:pt idx="6">
                  <c:v>1.4</c:v>
                </c:pt>
                <c:pt idx="7">
                  <c:v>1.3</c:v>
                </c:pt>
                <c:pt idx="8">
                  <c:v>1.3</c:v>
                </c:pt>
                <c:pt idx="9">
                  <c:v>1.3</c:v>
                </c:pt>
                <c:pt idx="10">
                  <c:v>1.2</c:v>
                </c:pt>
                <c:pt idx="11">
                  <c:v>0.9</c:v>
                </c:pt>
                <c:pt idx="12">
                  <c:v>0.7</c:v>
                </c:pt>
                <c:pt idx="13">
                  <c:v>0.6</c:v>
                </c:pt>
                <c:pt idx="14">
                  <c:v>0.6</c:v>
                </c:pt>
                <c:pt idx="15">
                  <c:v>0.9</c:v>
                </c:pt>
                <c:pt idx="16">
                  <c:v>0.5</c:v>
                </c:pt>
                <c:pt idx="17">
                  <c:v>0.6</c:v>
                </c:pt>
                <c:pt idx="18">
                  <c:v>0.3</c:v>
                </c:pt>
                <c:pt idx="19">
                  <c:v>0.7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0.6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1.5</c:v>
                </c:pt>
                <c:pt idx="28">
                  <c:v>1.6</c:v>
                </c:pt>
                <c:pt idx="29">
                  <c:v>1.6</c:v>
                </c:pt>
                <c:pt idx="30">
                  <c:v>1.6</c:v>
                </c:pt>
                <c:pt idx="31">
                  <c:v>1.6</c:v>
                </c:pt>
                <c:pt idx="32">
                  <c:v>1.4</c:v>
                </c:pt>
                <c:pt idx="33">
                  <c:v>1.5</c:v>
                </c:pt>
                <c:pt idx="34">
                  <c:v>1.5</c:v>
                </c:pt>
                <c:pt idx="35">
                  <c:v>1.6</c:v>
                </c:pt>
                <c:pt idx="36">
                  <c:v>0.8</c:v>
                </c:pt>
                <c:pt idx="37">
                  <c:v>0.7</c:v>
                </c:pt>
                <c:pt idx="38">
                  <c:v>0.8</c:v>
                </c:pt>
                <c:pt idx="39">
                  <c:v>0.5</c:v>
                </c:pt>
                <c:pt idx="40">
                  <c:v>0.8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0.6</c:v>
                </c:pt>
                <c:pt idx="45">
                  <c:v>0.8</c:v>
                </c:pt>
                <c:pt idx="46">
                  <c:v>0.7</c:v>
                </c:pt>
                <c:pt idx="47">
                  <c:v>0.7</c:v>
                </c:pt>
                <c:pt idx="48">
                  <c:v>0.3</c:v>
                </c:pt>
                <c:pt idx="49">
                  <c:v>0.6</c:v>
                </c:pt>
                <c:pt idx="50">
                  <c:v>0.5</c:v>
                </c:pt>
                <c:pt idx="51">
                  <c:v>0.7</c:v>
                </c:pt>
                <c:pt idx="52">
                  <c:v>0.5</c:v>
                </c:pt>
                <c:pt idx="53">
                  <c:v>0.7</c:v>
                </c:pt>
                <c:pt idx="54">
                  <c:v>0.8</c:v>
                </c:pt>
                <c:pt idx="55">
                  <c:v>0.7</c:v>
                </c:pt>
                <c:pt idx="56">
                  <c:v>0.8</c:v>
                </c:pt>
                <c:pt idx="57">
                  <c:v>0.8</c:v>
                </c:pt>
                <c:pt idx="58">
                  <c:v>0.8</c:v>
                </c:pt>
                <c:pt idx="59">
                  <c:v>0.8</c:v>
                </c:pt>
                <c:pt idx="60">
                  <c:v>1.6</c:v>
                </c:pt>
                <c:pt idx="61">
                  <c:v>1.6</c:v>
                </c:pt>
                <c:pt idx="62">
                  <c:v>1.7</c:v>
                </c:pt>
                <c:pt idx="63">
                  <c:v>1.8</c:v>
                </c:pt>
                <c:pt idx="64">
                  <c:v>1.9</c:v>
                </c:pt>
                <c:pt idx="65">
                  <c:v>1.9</c:v>
                </c:pt>
                <c:pt idx="66" formatCode="#,##0.0">
                  <c:v>2</c:v>
                </c:pt>
                <c:pt idx="67">
                  <c:v>1.9</c:v>
                </c:pt>
                <c:pt idx="68" formatCode="#,##0.0">
                  <c:v>2</c:v>
                </c:pt>
                <c:pt idx="69">
                  <c:v>1.9</c:v>
                </c:pt>
                <c:pt idx="70">
                  <c:v>2.1</c:v>
                </c:pt>
                <c:pt idx="71" formatCode="#,##0.0">
                  <c:v>2</c:v>
                </c:pt>
                <c:pt idx="72">
                  <c:v>1.5</c:v>
                </c:pt>
                <c:pt idx="73">
                  <c:v>1.7</c:v>
                </c:pt>
                <c:pt idx="74">
                  <c:v>1.8</c:v>
                </c:pt>
                <c:pt idx="75">
                  <c:v>1.1000000000000001</c:v>
                </c:pt>
                <c:pt idx="76">
                  <c:v>1.1000000000000001</c:v>
                </c:pt>
                <c:pt idx="77">
                  <c:v>1.1000000000000001</c:v>
                </c:pt>
                <c:pt idx="78">
                  <c:v>1.1000000000000001</c:v>
                </c:pt>
                <c:pt idx="79">
                  <c:v>1.4</c:v>
                </c:pt>
                <c:pt idx="80">
                  <c:v>1.2</c:v>
                </c:pt>
                <c:pt idx="81">
                  <c:v>1.2</c:v>
                </c:pt>
                <c:pt idx="82">
                  <c:v>1.2</c:v>
                </c:pt>
                <c:pt idx="83">
                  <c:v>1.3</c:v>
                </c:pt>
                <c:pt idx="84">
                  <c:v>1.2</c:v>
                </c:pt>
                <c:pt idx="85">
                  <c:v>1.4</c:v>
                </c:pt>
                <c:pt idx="86">
                  <c:v>1.2</c:v>
                </c:pt>
                <c:pt idx="87">
                  <c:v>1.9</c:v>
                </c:pt>
                <c:pt idx="88">
                  <c:v>1.5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1.3</c:v>
                </c:pt>
                <c:pt idx="93">
                  <c:v>1.4</c:v>
                </c:pt>
                <c:pt idx="94" formatCode="#,##0.0">
                  <c:v>1</c:v>
                </c:pt>
                <c:pt idx="95">
                  <c:v>1.2</c:v>
                </c:pt>
                <c:pt idx="96">
                  <c:v>0.9</c:v>
                </c:pt>
                <c:pt idx="97">
                  <c:v>0.6</c:v>
                </c:pt>
                <c:pt idx="98">
                  <c:v>0.8</c:v>
                </c:pt>
                <c:pt idx="99">
                  <c:v>0.2</c:v>
                </c:pt>
                <c:pt idx="100">
                  <c:v>0.5</c:v>
                </c:pt>
                <c:pt idx="101">
                  <c:v>0.5</c:v>
                </c:pt>
                <c:pt idx="102">
                  <c:v>0.5</c:v>
                </c:pt>
                <c:pt idx="103">
                  <c:v>0.5</c:v>
                </c:pt>
                <c:pt idx="104">
                  <c:v>0.5</c:v>
                </c:pt>
                <c:pt idx="105">
                  <c:v>0.6</c:v>
                </c:pt>
                <c:pt idx="106">
                  <c:v>0.9</c:v>
                </c:pt>
                <c:pt idx="107">
                  <c:v>0.6</c:v>
                </c:pt>
                <c:pt idx="108">
                  <c:v>0.9</c:v>
                </c:pt>
                <c:pt idx="109">
                  <c:v>0.7</c:v>
                </c:pt>
                <c:pt idx="110" formatCode="#,##0.0">
                  <c:v>1</c:v>
                </c:pt>
                <c:pt idx="111">
                  <c:v>1.6</c:v>
                </c:pt>
                <c:pt idx="112">
                  <c:v>1.2</c:v>
                </c:pt>
                <c:pt idx="113">
                  <c:v>1.3</c:v>
                </c:pt>
                <c:pt idx="114">
                  <c:v>1.3</c:v>
                </c:pt>
                <c:pt idx="115">
                  <c:v>1.3</c:v>
                </c:pt>
                <c:pt idx="116">
                  <c:v>1.4</c:v>
                </c:pt>
                <c:pt idx="117">
                  <c:v>1.3</c:v>
                </c:pt>
                <c:pt idx="118">
                  <c:v>1.3</c:v>
                </c:pt>
                <c:pt idx="119">
                  <c:v>1.2</c:v>
                </c:pt>
                <c:pt idx="120">
                  <c:v>1.3</c:v>
                </c:pt>
                <c:pt idx="121">
                  <c:v>1.5</c:v>
                </c:pt>
                <c:pt idx="122">
                  <c:v>1.4</c:v>
                </c:pt>
                <c:pt idx="123">
                  <c:v>1.3</c:v>
                </c:pt>
                <c:pt idx="124">
                  <c:v>1.5</c:v>
                </c:pt>
                <c:pt idx="125">
                  <c:v>1.4</c:v>
                </c:pt>
                <c:pt idx="126">
                  <c:v>1.3</c:v>
                </c:pt>
                <c:pt idx="127">
                  <c:v>1.2</c:v>
                </c:pt>
                <c:pt idx="128">
                  <c:v>1.2</c:v>
                </c:pt>
                <c:pt idx="129">
                  <c:v>1.3</c:v>
                </c:pt>
                <c:pt idx="130">
                  <c:v>1.3</c:v>
                </c:pt>
                <c:pt idx="131">
                  <c:v>1.5</c:v>
                </c:pt>
                <c:pt idx="132">
                  <c:v>1.1000000000000001</c:v>
                </c:pt>
                <c:pt idx="133">
                  <c:v>1.2</c:v>
                </c:pt>
                <c:pt idx="134">
                  <c:v>1.8</c:v>
                </c:pt>
                <c:pt idx="135">
                  <c:v>0.7</c:v>
                </c:pt>
                <c:pt idx="136" formatCode="#,##0.0">
                  <c:v>1</c:v>
                </c:pt>
                <c:pt idx="137">
                  <c:v>1.1000000000000001</c:v>
                </c:pt>
                <c:pt idx="138">
                  <c:v>1.1000000000000001</c:v>
                </c:pt>
                <c:pt idx="139">
                  <c:v>1.2</c:v>
                </c:pt>
                <c:pt idx="140">
                  <c:v>1.4</c:v>
                </c:pt>
                <c:pt idx="141">
                  <c:v>0.9</c:v>
                </c:pt>
                <c:pt idx="142">
                  <c:v>1.6</c:v>
                </c:pt>
                <c:pt idx="143">
                  <c:v>0.7</c:v>
                </c:pt>
                <c:pt idx="144">
                  <c:v>1.3</c:v>
                </c:pt>
                <c:pt idx="145">
                  <c:v>1.1000000000000001</c:v>
                </c:pt>
                <c:pt idx="146">
                  <c:v>0.8</c:v>
                </c:pt>
                <c:pt idx="147">
                  <c:v>1.3</c:v>
                </c:pt>
                <c:pt idx="148">
                  <c:v>0.8</c:v>
                </c:pt>
                <c:pt idx="149">
                  <c:v>1.1000000000000001</c:v>
                </c:pt>
                <c:pt idx="150">
                  <c:v>1.1000000000000001</c:v>
                </c:pt>
                <c:pt idx="151">
                  <c:v>1.2</c:v>
                </c:pt>
                <c:pt idx="152">
                  <c:v>1.1000000000000001</c:v>
                </c:pt>
                <c:pt idx="153">
                  <c:v>1.1000000000000001</c:v>
                </c:pt>
                <c:pt idx="154">
                  <c:v>0.9</c:v>
                </c:pt>
                <c:pt idx="155">
                  <c:v>1.2</c:v>
                </c:pt>
                <c:pt idx="156">
                  <c:v>0.9</c:v>
                </c:pt>
                <c:pt idx="157" formatCode="#,##0.0">
                  <c:v>1</c:v>
                </c:pt>
                <c:pt idx="158">
                  <c:v>1.1000000000000001</c:v>
                </c:pt>
                <c:pt idx="159">
                  <c:v>2.1</c:v>
                </c:pt>
                <c:pt idx="160">
                  <c:v>2.7</c:v>
                </c:pt>
                <c:pt idx="161">
                  <c:v>2.2000000000000002</c:v>
                </c:pt>
                <c:pt idx="162">
                  <c:v>2.5</c:v>
                </c:pt>
                <c:pt idx="163">
                  <c:v>2.5</c:v>
                </c:pt>
                <c:pt idx="164">
                  <c:v>2.5</c:v>
                </c:pt>
                <c:pt idx="165">
                  <c:v>2.7</c:v>
                </c:pt>
                <c:pt idx="166">
                  <c:v>1.1000000000000001</c:v>
                </c:pt>
                <c:pt idx="167" formatCode="#,##0.0">
                  <c:v>1</c:v>
                </c:pt>
                <c:pt idx="168">
                  <c:v>1.1000000000000001</c:v>
                </c:pt>
                <c:pt idx="169">
                  <c:v>0.9</c:v>
                </c:pt>
                <c:pt idx="170">
                  <c:v>1.3</c:v>
                </c:pt>
                <c:pt idx="171">
                  <c:v>0.6</c:v>
                </c:pt>
                <c:pt idx="172" formatCode="#,##0.0">
                  <c:v>1</c:v>
                </c:pt>
                <c:pt idx="173" formatCode="#,##0.0">
                  <c:v>1</c:v>
                </c:pt>
                <c:pt idx="174">
                  <c:v>1.3</c:v>
                </c:pt>
                <c:pt idx="175" formatCode="#,##0.0">
                  <c:v>1</c:v>
                </c:pt>
                <c:pt idx="176" formatCode="#,##0.0">
                  <c:v>1</c:v>
                </c:pt>
                <c:pt idx="177" formatCode="#,##0.0">
                  <c:v>1</c:v>
                </c:pt>
                <c:pt idx="178">
                  <c:v>1.1000000000000001</c:v>
                </c:pt>
                <c:pt idx="179">
                  <c:v>1.3</c:v>
                </c:pt>
                <c:pt idx="180">
                  <c:v>0.9</c:v>
                </c:pt>
                <c:pt idx="181" formatCode="#,##0.0">
                  <c:v>1</c:v>
                </c:pt>
                <c:pt idx="182">
                  <c:v>0.8</c:v>
                </c:pt>
                <c:pt idx="183">
                  <c:v>1.6</c:v>
                </c:pt>
                <c:pt idx="184" formatCode="#,##0.0">
                  <c:v>1</c:v>
                </c:pt>
                <c:pt idx="185">
                  <c:v>1.8</c:v>
                </c:pt>
                <c:pt idx="186">
                  <c:v>1.6</c:v>
                </c:pt>
                <c:pt idx="187">
                  <c:v>1.7</c:v>
                </c:pt>
                <c:pt idx="188">
                  <c:v>1.6</c:v>
                </c:pt>
                <c:pt idx="189">
                  <c:v>1.1000000000000001</c:v>
                </c:pt>
                <c:pt idx="190">
                  <c:v>1.3</c:v>
                </c:pt>
                <c:pt idx="191">
                  <c:v>1.2</c:v>
                </c:pt>
                <c:pt idx="192">
                  <c:v>1.2</c:v>
                </c:pt>
                <c:pt idx="193">
                  <c:v>1.3</c:v>
                </c:pt>
                <c:pt idx="194">
                  <c:v>1.6</c:v>
                </c:pt>
                <c:pt idx="195">
                  <c:v>0.9</c:v>
                </c:pt>
                <c:pt idx="196">
                  <c:v>1.9</c:v>
                </c:pt>
                <c:pt idx="197">
                  <c:v>1.1000000000000001</c:v>
                </c:pt>
                <c:pt idx="198">
                  <c:v>1.4</c:v>
                </c:pt>
                <c:pt idx="199">
                  <c:v>1.3</c:v>
                </c:pt>
                <c:pt idx="200">
                  <c:v>1.4</c:v>
                </c:pt>
                <c:pt idx="201">
                  <c:v>1.8</c:v>
                </c:pt>
                <c:pt idx="202">
                  <c:v>1.1000000000000001</c:v>
                </c:pt>
                <c:pt idx="203">
                  <c:v>1.2</c:v>
                </c:pt>
                <c:pt idx="204">
                  <c:v>1.8</c:v>
                </c:pt>
                <c:pt idx="205">
                  <c:v>1.6</c:v>
                </c:pt>
                <c:pt idx="206" formatCode="#,##0.0">
                  <c:v>1</c:v>
                </c:pt>
                <c:pt idx="207" formatCode="#,##0.0">
                  <c:v>2</c:v>
                </c:pt>
                <c:pt idx="208">
                  <c:v>0.9</c:v>
                </c:pt>
                <c:pt idx="209">
                  <c:v>1.5</c:v>
                </c:pt>
                <c:pt idx="210">
                  <c:v>0.9</c:v>
                </c:pt>
                <c:pt idx="211">
                  <c:v>0.8</c:v>
                </c:pt>
                <c:pt idx="212" formatCode="#,##0.0">
                  <c:v>1</c:v>
                </c:pt>
                <c:pt idx="213">
                  <c:v>1.1000000000000001</c:v>
                </c:pt>
                <c:pt idx="214">
                  <c:v>1.8</c:v>
                </c:pt>
                <c:pt idx="215">
                  <c:v>1.7</c:v>
                </c:pt>
                <c:pt idx="216">
                  <c:v>1.3</c:v>
                </c:pt>
                <c:pt idx="217">
                  <c:v>1.4</c:v>
                </c:pt>
                <c:pt idx="218">
                  <c:v>1.3</c:v>
                </c:pt>
                <c:pt idx="219" formatCode="#,##0.0">
                  <c:v>1</c:v>
                </c:pt>
                <c:pt idx="220">
                  <c:v>1.1000000000000001</c:v>
                </c:pt>
                <c:pt idx="221">
                  <c:v>1.1000000000000001</c:v>
                </c:pt>
                <c:pt idx="222">
                  <c:v>0.7</c:v>
                </c:pt>
                <c:pt idx="223">
                  <c:v>0.6</c:v>
                </c:pt>
                <c:pt idx="224">
                  <c:v>0.3</c:v>
                </c:pt>
                <c:pt idx="225">
                  <c:v>0.1</c:v>
                </c:pt>
                <c:pt idx="226">
                  <c:v>-0.1</c:v>
                </c:pt>
                <c:pt idx="227">
                  <c:v>-0.1</c:v>
                </c:pt>
                <c:pt idx="228" formatCode="#,##0.0">
                  <c:v>2</c:v>
                </c:pt>
                <c:pt idx="229">
                  <c:v>1.7</c:v>
                </c:pt>
                <c:pt idx="230">
                  <c:v>1.6</c:v>
                </c:pt>
                <c:pt idx="231">
                  <c:v>1.1000000000000001</c:v>
                </c:pt>
                <c:pt idx="232">
                  <c:v>1.6</c:v>
                </c:pt>
                <c:pt idx="233">
                  <c:v>1.2</c:v>
                </c:pt>
                <c:pt idx="234">
                  <c:v>1.8</c:v>
                </c:pt>
                <c:pt idx="235">
                  <c:v>2.1</c:v>
                </c:pt>
                <c:pt idx="236">
                  <c:v>2.5</c:v>
                </c:pt>
                <c:pt idx="237">
                  <c:v>2.8</c:v>
                </c:pt>
                <c:pt idx="238">
                  <c:v>4.0999999999999996</c:v>
                </c:pt>
                <c:pt idx="239">
                  <c:v>3.9</c:v>
                </c:pt>
                <c:pt idx="240">
                  <c:v>2.8</c:v>
                </c:pt>
                <c:pt idx="241" formatCode="#,##0.0">
                  <c:v>3</c:v>
                </c:pt>
                <c:pt idx="242">
                  <c:v>3.4</c:v>
                </c:pt>
                <c:pt idx="243">
                  <c:v>3.9</c:v>
                </c:pt>
                <c:pt idx="244" formatCode="#,##0.0">
                  <c:v>4</c:v>
                </c:pt>
                <c:pt idx="245">
                  <c:v>3.2</c:v>
                </c:pt>
                <c:pt idx="246">
                  <c:v>3.2</c:v>
                </c:pt>
                <c:pt idx="247">
                  <c:v>3.4</c:v>
                </c:pt>
                <c:pt idx="248">
                  <c:v>4.7</c:v>
                </c:pt>
                <c:pt idx="249">
                  <c:v>5.0999999999999996</c:v>
                </c:pt>
                <c:pt idx="250">
                  <c:v>5.0999999999999996</c:v>
                </c:pt>
                <c:pt idx="251">
                  <c:v>5.4</c:v>
                </c:pt>
                <c:pt idx="252">
                  <c:v>5.0999999999999996</c:v>
                </c:pt>
                <c:pt idx="253">
                  <c:v>5.4</c:v>
                </c:pt>
                <c:pt idx="254">
                  <c:v>5.9</c:v>
                </c:pt>
                <c:pt idx="255">
                  <c:v>5.6</c:v>
                </c:pt>
                <c:pt idx="256">
                  <c:v>5.0999999999999996</c:v>
                </c:pt>
                <c:pt idx="257">
                  <c:v>6.1</c:v>
                </c:pt>
                <c:pt idx="258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F9-4221-9840-85276642F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386224"/>
        <c:axId val="374387208"/>
      </c:lineChart>
      <c:catAx>
        <c:axId val="37438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42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438720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374387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4386224"/>
        <c:crossesAt val="1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de-DE" dirty="0"/>
              <a:t>Harmonisierter Verbraucherpreisindex HVPI</a:t>
            </a:r>
            <a:br>
              <a:rPr lang="de-DE" dirty="0"/>
            </a:br>
            <a:r>
              <a:rPr lang="de-DE" dirty="0">
                <a:solidFill>
                  <a:srgbClr val="5B9BD5"/>
                </a:solidFill>
              </a:rPr>
              <a:t>Eurozone</a:t>
            </a:r>
            <a:r>
              <a:rPr lang="de-DE" dirty="0"/>
              <a:t> und </a:t>
            </a:r>
            <a:r>
              <a:rPr lang="de-DE" dirty="0">
                <a:solidFill>
                  <a:srgbClr val="F5860B"/>
                </a:solidFill>
              </a:rPr>
              <a:t>Deutschland</a:t>
            </a:r>
            <a:br>
              <a:rPr lang="de-DE" dirty="0"/>
            </a:br>
            <a:r>
              <a:rPr lang="de-DE" dirty="0"/>
              <a:t>Januar 2002 bis Juli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 1'!$A$10</c:f>
              <c:strCache>
                <c:ptCount val="1"/>
                <c:pt idx="0">
                  <c:v>Eurozone HVPI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'Sheet 1'!$B$9:$IZ$9</c:f>
              <c:strCache>
                <c:ptCount val="259"/>
                <c:pt idx="0">
                  <c:v>2002-01</c:v>
                </c:pt>
                <c:pt idx="1">
                  <c:v>2002-02</c:v>
                </c:pt>
                <c:pt idx="2">
                  <c:v>2002-03</c:v>
                </c:pt>
                <c:pt idx="3">
                  <c:v>2002-04</c:v>
                </c:pt>
                <c:pt idx="4">
                  <c:v>2002-05</c:v>
                </c:pt>
                <c:pt idx="5">
                  <c:v>2002-06</c:v>
                </c:pt>
                <c:pt idx="6">
                  <c:v>2002-07</c:v>
                </c:pt>
                <c:pt idx="7">
                  <c:v>2002-08</c:v>
                </c:pt>
                <c:pt idx="8">
                  <c:v>2002-09</c:v>
                </c:pt>
                <c:pt idx="9">
                  <c:v>2002-10</c:v>
                </c:pt>
                <c:pt idx="10">
                  <c:v>2002-11</c:v>
                </c:pt>
                <c:pt idx="11">
                  <c:v>2002-12</c:v>
                </c:pt>
                <c:pt idx="12">
                  <c:v>2003-01</c:v>
                </c:pt>
                <c:pt idx="13">
                  <c:v>2003-02</c:v>
                </c:pt>
                <c:pt idx="14">
                  <c:v>2003-03</c:v>
                </c:pt>
                <c:pt idx="15">
                  <c:v>2003-04</c:v>
                </c:pt>
                <c:pt idx="16">
                  <c:v>2003-05</c:v>
                </c:pt>
                <c:pt idx="17">
                  <c:v>2003-06</c:v>
                </c:pt>
                <c:pt idx="18">
                  <c:v>2003-07</c:v>
                </c:pt>
                <c:pt idx="19">
                  <c:v>2003-08</c:v>
                </c:pt>
                <c:pt idx="20">
                  <c:v>2003-09</c:v>
                </c:pt>
                <c:pt idx="21">
                  <c:v>2003-10</c:v>
                </c:pt>
                <c:pt idx="22">
                  <c:v>2003-11</c:v>
                </c:pt>
                <c:pt idx="23">
                  <c:v>2003-12</c:v>
                </c:pt>
                <c:pt idx="24">
                  <c:v>2004-01</c:v>
                </c:pt>
                <c:pt idx="25">
                  <c:v>2004-02</c:v>
                </c:pt>
                <c:pt idx="26">
                  <c:v>2004-03</c:v>
                </c:pt>
                <c:pt idx="27">
                  <c:v>2004-04</c:v>
                </c:pt>
                <c:pt idx="28">
                  <c:v>2004-05</c:v>
                </c:pt>
                <c:pt idx="29">
                  <c:v>2004-06</c:v>
                </c:pt>
                <c:pt idx="30">
                  <c:v>2004-07</c:v>
                </c:pt>
                <c:pt idx="31">
                  <c:v>2004-08</c:v>
                </c:pt>
                <c:pt idx="32">
                  <c:v>2004-09</c:v>
                </c:pt>
                <c:pt idx="33">
                  <c:v>2004-10</c:v>
                </c:pt>
                <c:pt idx="34">
                  <c:v>2004-11</c:v>
                </c:pt>
                <c:pt idx="35">
                  <c:v>2004-12</c:v>
                </c:pt>
                <c:pt idx="36">
                  <c:v>2005-01</c:v>
                </c:pt>
                <c:pt idx="37">
                  <c:v>2005-02</c:v>
                </c:pt>
                <c:pt idx="38">
                  <c:v>2005-03</c:v>
                </c:pt>
                <c:pt idx="39">
                  <c:v>2005-04</c:v>
                </c:pt>
                <c:pt idx="40">
                  <c:v>2005-05</c:v>
                </c:pt>
                <c:pt idx="41">
                  <c:v>2005-06</c:v>
                </c:pt>
                <c:pt idx="42">
                  <c:v>2005-07</c:v>
                </c:pt>
                <c:pt idx="43">
                  <c:v>2005-08</c:v>
                </c:pt>
                <c:pt idx="44">
                  <c:v>2005-09</c:v>
                </c:pt>
                <c:pt idx="45">
                  <c:v>2005-10</c:v>
                </c:pt>
                <c:pt idx="46">
                  <c:v>2005-11</c:v>
                </c:pt>
                <c:pt idx="47">
                  <c:v>2005-12</c:v>
                </c:pt>
                <c:pt idx="48">
                  <c:v>2006-01</c:v>
                </c:pt>
                <c:pt idx="49">
                  <c:v>2006-02</c:v>
                </c:pt>
                <c:pt idx="50">
                  <c:v>2006-03</c:v>
                </c:pt>
                <c:pt idx="51">
                  <c:v>2006-04</c:v>
                </c:pt>
                <c:pt idx="52">
                  <c:v>2006-05</c:v>
                </c:pt>
                <c:pt idx="53">
                  <c:v>2006-06</c:v>
                </c:pt>
                <c:pt idx="54">
                  <c:v>2006-07</c:v>
                </c:pt>
                <c:pt idx="55">
                  <c:v>2006-08</c:v>
                </c:pt>
                <c:pt idx="56">
                  <c:v>2006-09</c:v>
                </c:pt>
                <c:pt idx="57">
                  <c:v>2006-10</c:v>
                </c:pt>
                <c:pt idx="58">
                  <c:v>2006-11</c:v>
                </c:pt>
                <c:pt idx="59">
                  <c:v>2006-12</c:v>
                </c:pt>
                <c:pt idx="60">
                  <c:v>2007-01</c:v>
                </c:pt>
                <c:pt idx="61">
                  <c:v>2007-02</c:v>
                </c:pt>
                <c:pt idx="62">
                  <c:v>2007-03</c:v>
                </c:pt>
                <c:pt idx="63">
                  <c:v>2007-04</c:v>
                </c:pt>
                <c:pt idx="64">
                  <c:v>2007-05</c:v>
                </c:pt>
                <c:pt idx="65">
                  <c:v>2007-06</c:v>
                </c:pt>
                <c:pt idx="66">
                  <c:v>2007-07</c:v>
                </c:pt>
                <c:pt idx="67">
                  <c:v>2007-08</c:v>
                </c:pt>
                <c:pt idx="68">
                  <c:v>2007-09</c:v>
                </c:pt>
                <c:pt idx="69">
                  <c:v>2007-10</c:v>
                </c:pt>
                <c:pt idx="70">
                  <c:v>2007-11</c:v>
                </c:pt>
                <c:pt idx="71">
                  <c:v>2007-12</c:v>
                </c:pt>
                <c:pt idx="72">
                  <c:v>2008-01</c:v>
                </c:pt>
                <c:pt idx="73">
                  <c:v>2008-02</c:v>
                </c:pt>
                <c:pt idx="74">
                  <c:v>2008-03</c:v>
                </c:pt>
                <c:pt idx="75">
                  <c:v>2008-04</c:v>
                </c:pt>
                <c:pt idx="76">
                  <c:v>2008-05</c:v>
                </c:pt>
                <c:pt idx="77">
                  <c:v>2008-06</c:v>
                </c:pt>
                <c:pt idx="78">
                  <c:v>2008-07</c:v>
                </c:pt>
                <c:pt idx="79">
                  <c:v>2008-08</c:v>
                </c:pt>
                <c:pt idx="80">
                  <c:v>2008-09</c:v>
                </c:pt>
                <c:pt idx="81">
                  <c:v>2008-10</c:v>
                </c:pt>
                <c:pt idx="82">
                  <c:v>2008-11</c:v>
                </c:pt>
                <c:pt idx="83">
                  <c:v>2008-12</c:v>
                </c:pt>
                <c:pt idx="84">
                  <c:v>2009-01</c:v>
                </c:pt>
                <c:pt idx="85">
                  <c:v>2009-02</c:v>
                </c:pt>
                <c:pt idx="86">
                  <c:v>2009-03</c:v>
                </c:pt>
                <c:pt idx="87">
                  <c:v>2009-04</c:v>
                </c:pt>
                <c:pt idx="88">
                  <c:v>2009-05</c:v>
                </c:pt>
                <c:pt idx="89">
                  <c:v>2009-06</c:v>
                </c:pt>
                <c:pt idx="90">
                  <c:v>2009-07</c:v>
                </c:pt>
                <c:pt idx="91">
                  <c:v>2009-08</c:v>
                </c:pt>
                <c:pt idx="92">
                  <c:v>2009-09</c:v>
                </c:pt>
                <c:pt idx="93">
                  <c:v>2009-10</c:v>
                </c:pt>
                <c:pt idx="94">
                  <c:v>2009-11</c:v>
                </c:pt>
                <c:pt idx="95">
                  <c:v>2009-12</c:v>
                </c:pt>
                <c:pt idx="96">
                  <c:v>2010-01</c:v>
                </c:pt>
                <c:pt idx="97">
                  <c:v>2010-02</c:v>
                </c:pt>
                <c:pt idx="98">
                  <c:v>2010-03</c:v>
                </c:pt>
                <c:pt idx="99">
                  <c:v>2010-04</c:v>
                </c:pt>
                <c:pt idx="100">
                  <c:v>2010-05</c:v>
                </c:pt>
                <c:pt idx="101">
                  <c:v>2010-06</c:v>
                </c:pt>
                <c:pt idx="102">
                  <c:v>2010-07</c:v>
                </c:pt>
                <c:pt idx="103">
                  <c:v>2010-08</c:v>
                </c:pt>
                <c:pt idx="104">
                  <c:v>2010-09</c:v>
                </c:pt>
                <c:pt idx="105">
                  <c:v>2010-10</c:v>
                </c:pt>
                <c:pt idx="106">
                  <c:v>2010-11</c:v>
                </c:pt>
                <c:pt idx="107">
                  <c:v>2010-12</c:v>
                </c:pt>
                <c:pt idx="108">
                  <c:v>2011-01</c:v>
                </c:pt>
                <c:pt idx="109">
                  <c:v>2011-02</c:v>
                </c:pt>
                <c:pt idx="110">
                  <c:v>2011-03</c:v>
                </c:pt>
                <c:pt idx="111">
                  <c:v>2011-04</c:v>
                </c:pt>
                <c:pt idx="112">
                  <c:v>2011-05</c:v>
                </c:pt>
                <c:pt idx="113">
                  <c:v>2011-06</c:v>
                </c:pt>
                <c:pt idx="114">
                  <c:v>2011-07</c:v>
                </c:pt>
                <c:pt idx="115">
                  <c:v>2011-08</c:v>
                </c:pt>
                <c:pt idx="116">
                  <c:v>2011-09</c:v>
                </c:pt>
                <c:pt idx="117">
                  <c:v>2011-10</c:v>
                </c:pt>
                <c:pt idx="118">
                  <c:v>2011-11</c:v>
                </c:pt>
                <c:pt idx="119">
                  <c:v>2011-12</c:v>
                </c:pt>
                <c:pt idx="120">
                  <c:v>2012-01</c:v>
                </c:pt>
                <c:pt idx="121">
                  <c:v>2012-02</c:v>
                </c:pt>
                <c:pt idx="122">
                  <c:v>2012-03</c:v>
                </c:pt>
                <c:pt idx="123">
                  <c:v>2012-04</c:v>
                </c:pt>
                <c:pt idx="124">
                  <c:v>2012-05</c:v>
                </c:pt>
                <c:pt idx="125">
                  <c:v>2012-06</c:v>
                </c:pt>
                <c:pt idx="126">
                  <c:v>2012-07</c:v>
                </c:pt>
                <c:pt idx="127">
                  <c:v>2012-08</c:v>
                </c:pt>
                <c:pt idx="128">
                  <c:v>2012-09</c:v>
                </c:pt>
                <c:pt idx="129">
                  <c:v>2012-10</c:v>
                </c:pt>
                <c:pt idx="130">
                  <c:v>2012-11</c:v>
                </c:pt>
                <c:pt idx="131">
                  <c:v>2012-12</c:v>
                </c:pt>
                <c:pt idx="132">
                  <c:v>2013-01</c:v>
                </c:pt>
                <c:pt idx="133">
                  <c:v>2013-02</c:v>
                </c:pt>
                <c:pt idx="134">
                  <c:v>2013-03</c:v>
                </c:pt>
                <c:pt idx="135">
                  <c:v>2013-04</c:v>
                </c:pt>
                <c:pt idx="136">
                  <c:v>2013-05</c:v>
                </c:pt>
                <c:pt idx="137">
                  <c:v>2013-06</c:v>
                </c:pt>
                <c:pt idx="138">
                  <c:v>2013-07</c:v>
                </c:pt>
                <c:pt idx="139">
                  <c:v>2013-08</c:v>
                </c:pt>
                <c:pt idx="140">
                  <c:v>2013-09</c:v>
                </c:pt>
                <c:pt idx="141">
                  <c:v>2013-10</c:v>
                </c:pt>
                <c:pt idx="142">
                  <c:v>2013-11</c:v>
                </c:pt>
                <c:pt idx="143">
                  <c:v>2013-12</c:v>
                </c:pt>
                <c:pt idx="144">
                  <c:v>2014-01</c:v>
                </c:pt>
                <c:pt idx="145">
                  <c:v>2014-02</c:v>
                </c:pt>
                <c:pt idx="146">
                  <c:v>2014-03</c:v>
                </c:pt>
                <c:pt idx="147">
                  <c:v>2014-04</c:v>
                </c:pt>
                <c:pt idx="148">
                  <c:v>2014-05</c:v>
                </c:pt>
                <c:pt idx="149">
                  <c:v>2014-06</c:v>
                </c:pt>
                <c:pt idx="150">
                  <c:v>2014-07</c:v>
                </c:pt>
                <c:pt idx="151">
                  <c:v>2014-08</c:v>
                </c:pt>
                <c:pt idx="152">
                  <c:v>2014-09</c:v>
                </c:pt>
                <c:pt idx="153">
                  <c:v>2014-10</c:v>
                </c:pt>
                <c:pt idx="154">
                  <c:v>2014-11</c:v>
                </c:pt>
                <c:pt idx="155">
                  <c:v>2014-12</c:v>
                </c:pt>
                <c:pt idx="156">
                  <c:v>2015-01</c:v>
                </c:pt>
                <c:pt idx="157">
                  <c:v>2015-02</c:v>
                </c:pt>
                <c:pt idx="158">
                  <c:v>2015-03</c:v>
                </c:pt>
                <c:pt idx="159">
                  <c:v>2015-04</c:v>
                </c:pt>
                <c:pt idx="160">
                  <c:v>2015-05</c:v>
                </c:pt>
                <c:pt idx="161">
                  <c:v>2015-06</c:v>
                </c:pt>
                <c:pt idx="162">
                  <c:v>2015-07</c:v>
                </c:pt>
                <c:pt idx="163">
                  <c:v>2015-08</c:v>
                </c:pt>
                <c:pt idx="164">
                  <c:v>2015-09</c:v>
                </c:pt>
                <c:pt idx="165">
                  <c:v>2015-10</c:v>
                </c:pt>
                <c:pt idx="166">
                  <c:v>2015-11</c:v>
                </c:pt>
                <c:pt idx="167">
                  <c:v>2015-12</c:v>
                </c:pt>
                <c:pt idx="168">
                  <c:v>2016-01</c:v>
                </c:pt>
                <c:pt idx="169">
                  <c:v>2016-02</c:v>
                </c:pt>
                <c:pt idx="170">
                  <c:v>2016-03</c:v>
                </c:pt>
                <c:pt idx="171">
                  <c:v>2016-04</c:v>
                </c:pt>
                <c:pt idx="172">
                  <c:v>2016-05</c:v>
                </c:pt>
                <c:pt idx="173">
                  <c:v>2016-06</c:v>
                </c:pt>
                <c:pt idx="174">
                  <c:v>2016-07</c:v>
                </c:pt>
                <c:pt idx="175">
                  <c:v>2016-08</c:v>
                </c:pt>
                <c:pt idx="176">
                  <c:v>2016-09</c:v>
                </c:pt>
                <c:pt idx="177">
                  <c:v>2016-10</c:v>
                </c:pt>
                <c:pt idx="178">
                  <c:v>2016-11</c:v>
                </c:pt>
                <c:pt idx="179">
                  <c:v>2016-12</c:v>
                </c:pt>
                <c:pt idx="180">
                  <c:v>2017-01</c:v>
                </c:pt>
                <c:pt idx="181">
                  <c:v>2017-02</c:v>
                </c:pt>
                <c:pt idx="182">
                  <c:v>2017-03</c:v>
                </c:pt>
                <c:pt idx="183">
                  <c:v>2017-04</c:v>
                </c:pt>
                <c:pt idx="184">
                  <c:v>2017-05</c:v>
                </c:pt>
                <c:pt idx="185">
                  <c:v>2017-06</c:v>
                </c:pt>
                <c:pt idx="186">
                  <c:v>2017-07</c:v>
                </c:pt>
                <c:pt idx="187">
                  <c:v>2017-08</c:v>
                </c:pt>
                <c:pt idx="188">
                  <c:v>2017-09</c:v>
                </c:pt>
                <c:pt idx="189">
                  <c:v>2017-10</c:v>
                </c:pt>
                <c:pt idx="190">
                  <c:v>2017-11</c:v>
                </c:pt>
                <c:pt idx="191">
                  <c:v>2017-12</c:v>
                </c:pt>
                <c:pt idx="192">
                  <c:v>2018-01</c:v>
                </c:pt>
                <c:pt idx="193">
                  <c:v>2018-02</c:v>
                </c:pt>
                <c:pt idx="194">
                  <c:v>2018-03</c:v>
                </c:pt>
                <c:pt idx="195">
                  <c:v>2018-04</c:v>
                </c:pt>
                <c:pt idx="196">
                  <c:v>2018-05</c:v>
                </c:pt>
                <c:pt idx="197">
                  <c:v>2018-06</c:v>
                </c:pt>
                <c:pt idx="198">
                  <c:v>2018-07</c:v>
                </c:pt>
                <c:pt idx="199">
                  <c:v>2018-08</c:v>
                </c:pt>
                <c:pt idx="200">
                  <c:v>2018-09</c:v>
                </c:pt>
                <c:pt idx="201">
                  <c:v>2018-10</c:v>
                </c:pt>
                <c:pt idx="202">
                  <c:v>2018-11</c:v>
                </c:pt>
                <c:pt idx="203">
                  <c:v>2018-12</c:v>
                </c:pt>
                <c:pt idx="204">
                  <c:v>2019-01</c:v>
                </c:pt>
                <c:pt idx="205">
                  <c:v>2019-02</c:v>
                </c:pt>
                <c:pt idx="206">
                  <c:v>2019-03</c:v>
                </c:pt>
                <c:pt idx="207">
                  <c:v>2019-04</c:v>
                </c:pt>
                <c:pt idx="208">
                  <c:v>2019-05</c:v>
                </c:pt>
                <c:pt idx="209">
                  <c:v>2019-06</c:v>
                </c:pt>
                <c:pt idx="210">
                  <c:v>2019-07</c:v>
                </c:pt>
                <c:pt idx="211">
                  <c:v>2019-08</c:v>
                </c:pt>
                <c:pt idx="212">
                  <c:v>2019-09</c:v>
                </c:pt>
                <c:pt idx="213">
                  <c:v>2019-10</c:v>
                </c:pt>
                <c:pt idx="214">
                  <c:v>2019-11</c:v>
                </c:pt>
                <c:pt idx="215">
                  <c:v>2019-12</c:v>
                </c:pt>
                <c:pt idx="216">
                  <c:v>2020-01</c:v>
                </c:pt>
                <c:pt idx="217">
                  <c:v>2020-02</c:v>
                </c:pt>
                <c:pt idx="218">
                  <c:v>2020-03</c:v>
                </c:pt>
                <c:pt idx="219">
                  <c:v>2020-04</c:v>
                </c:pt>
                <c:pt idx="220">
                  <c:v>2020-05</c:v>
                </c:pt>
                <c:pt idx="221">
                  <c:v>2020-06</c:v>
                </c:pt>
                <c:pt idx="222">
                  <c:v>2020-07</c:v>
                </c:pt>
                <c:pt idx="223">
                  <c:v>2020-08</c:v>
                </c:pt>
                <c:pt idx="224">
                  <c:v>2020-09</c:v>
                </c:pt>
                <c:pt idx="225">
                  <c:v>2020-10</c:v>
                </c:pt>
                <c:pt idx="226">
                  <c:v>2020-11</c:v>
                </c:pt>
                <c:pt idx="227">
                  <c:v>2020-12</c:v>
                </c:pt>
                <c:pt idx="228">
                  <c:v>2021-01</c:v>
                </c:pt>
                <c:pt idx="229">
                  <c:v>2021-02</c:v>
                </c:pt>
                <c:pt idx="230">
                  <c:v>2021-03</c:v>
                </c:pt>
                <c:pt idx="231">
                  <c:v>2021-04</c:v>
                </c:pt>
                <c:pt idx="232">
                  <c:v>2021-05</c:v>
                </c:pt>
                <c:pt idx="233">
                  <c:v>2021-06</c:v>
                </c:pt>
                <c:pt idx="234">
                  <c:v>2021-07</c:v>
                </c:pt>
                <c:pt idx="235">
                  <c:v>2021-08</c:v>
                </c:pt>
                <c:pt idx="236">
                  <c:v>2021-09</c:v>
                </c:pt>
                <c:pt idx="237">
                  <c:v>2021-10</c:v>
                </c:pt>
                <c:pt idx="238">
                  <c:v>2021-11</c:v>
                </c:pt>
                <c:pt idx="239">
                  <c:v>2021-12</c:v>
                </c:pt>
                <c:pt idx="240">
                  <c:v>2022-01</c:v>
                </c:pt>
                <c:pt idx="241">
                  <c:v>2022-02</c:v>
                </c:pt>
                <c:pt idx="242">
                  <c:v>2022-03</c:v>
                </c:pt>
                <c:pt idx="243">
                  <c:v>2022-04</c:v>
                </c:pt>
                <c:pt idx="244">
                  <c:v>2022-05</c:v>
                </c:pt>
                <c:pt idx="245">
                  <c:v>2022-06</c:v>
                </c:pt>
                <c:pt idx="246">
                  <c:v>2022-07</c:v>
                </c:pt>
                <c:pt idx="247">
                  <c:v>2022-08</c:v>
                </c:pt>
                <c:pt idx="248">
                  <c:v>2022-09</c:v>
                </c:pt>
                <c:pt idx="249">
                  <c:v>2022-10</c:v>
                </c:pt>
                <c:pt idx="250">
                  <c:v>2022-11</c:v>
                </c:pt>
                <c:pt idx="251">
                  <c:v>2022-12</c:v>
                </c:pt>
                <c:pt idx="252">
                  <c:v>2023-01</c:v>
                </c:pt>
                <c:pt idx="253">
                  <c:v>2023-02</c:v>
                </c:pt>
                <c:pt idx="254">
                  <c:v>2023-03</c:v>
                </c:pt>
                <c:pt idx="255">
                  <c:v>2023-04</c:v>
                </c:pt>
                <c:pt idx="256">
                  <c:v>2023-05</c:v>
                </c:pt>
                <c:pt idx="257">
                  <c:v>2023-06</c:v>
                </c:pt>
                <c:pt idx="258">
                  <c:v>2023-07</c:v>
                </c:pt>
              </c:strCache>
            </c:strRef>
          </c:cat>
          <c:val>
            <c:numRef>
              <c:f>'Sheet 1'!$B$10:$IZ$10</c:f>
              <c:numCache>
                <c:formatCode>#,##0.##########</c:formatCode>
                <c:ptCount val="259"/>
                <c:pt idx="0">
                  <c:v>2.6</c:v>
                </c:pt>
                <c:pt idx="1">
                  <c:v>2.5</c:v>
                </c:pt>
                <c:pt idx="2">
                  <c:v>2.5</c:v>
                </c:pt>
                <c:pt idx="3">
                  <c:v>2.4</c:v>
                </c:pt>
                <c:pt idx="4">
                  <c:v>2.1</c:v>
                </c:pt>
                <c:pt idx="5">
                  <c:v>1.9</c:v>
                </c:pt>
                <c:pt idx="6" formatCode="#,##0.0">
                  <c:v>2</c:v>
                </c:pt>
                <c:pt idx="7">
                  <c:v>2.1</c:v>
                </c:pt>
                <c:pt idx="8">
                  <c:v>2.1</c:v>
                </c:pt>
                <c:pt idx="9">
                  <c:v>2.2999999999999998</c:v>
                </c:pt>
                <c:pt idx="10">
                  <c:v>2.2999999999999998</c:v>
                </c:pt>
                <c:pt idx="11">
                  <c:v>2.2999999999999998</c:v>
                </c:pt>
                <c:pt idx="12">
                  <c:v>2.1</c:v>
                </c:pt>
                <c:pt idx="13">
                  <c:v>2.4</c:v>
                </c:pt>
                <c:pt idx="14">
                  <c:v>2.4</c:v>
                </c:pt>
                <c:pt idx="15">
                  <c:v>2.1</c:v>
                </c:pt>
                <c:pt idx="16">
                  <c:v>1.8</c:v>
                </c:pt>
                <c:pt idx="17" formatCode="#,##0.0">
                  <c:v>2</c:v>
                </c:pt>
                <c:pt idx="18">
                  <c:v>1.9</c:v>
                </c:pt>
                <c:pt idx="19" formatCode="#,##0.0">
                  <c:v>2</c:v>
                </c:pt>
                <c:pt idx="20">
                  <c:v>2.1</c:v>
                </c:pt>
                <c:pt idx="21" formatCode="#,##0.0">
                  <c:v>2</c:v>
                </c:pt>
                <c:pt idx="22">
                  <c:v>2.2000000000000002</c:v>
                </c:pt>
                <c:pt idx="23" formatCode="#,##0.0">
                  <c:v>2</c:v>
                </c:pt>
                <c:pt idx="24">
                  <c:v>1.8</c:v>
                </c:pt>
                <c:pt idx="25">
                  <c:v>1.6</c:v>
                </c:pt>
                <c:pt idx="26">
                  <c:v>1.7</c:v>
                </c:pt>
                <c:pt idx="27">
                  <c:v>2.1</c:v>
                </c:pt>
                <c:pt idx="28">
                  <c:v>2.5</c:v>
                </c:pt>
                <c:pt idx="29">
                  <c:v>2.4</c:v>
                </c:pt>
                <c:pt idx="30">
                  <c:v>2.2999999999999998</c:v>
                </c:pt>
                <c:pt idx="31">
                  <c:v>2.4</c:v>
                </c:pt>
                <c:pt idx="32">
                  <c:v>2.1</c:v>
                </c:pt>
                <c:pt idx="33">
                  <c:v>2.4</c:v>
                </c:pt>
                <c:pt idx="34">
                  <c:v>2.2000000000000002</c:v>
                </c:pt>
                <c:pt idx="35">
                  <c:v>2.2999999999999998</c:v>
                </c:pt>
                <c:pt idx="36">
                  <c:v>1.9</c:v>
                </c:pt>
                <c:pt idx="37">
                  <c:v>2.1</c:v>
                </c:pt>
                <c:pt idx="38">
                  <c:v>2.2000000000000002</c:v>
                </c:pt>
                <c:pt idx="39">
                  <c:v>2.1</c:v>
                </c:pt>
                <c:pt idx="40" formatCode="#,##0.0">
                  <c:v>2</c:v>
                </c:pt>
                <c:pt idx="41" formatCode="#,##0.0">
                  <c:v>2</c:v>
                </c:pt>
                <c:pt idx="42">
                  <c:v>2.1</c:v>
                </c:pt>
                <c:pt idx="43">
                  <c:v>2.2000000000000002</c:v>
                </c:pt>
                <c:pt idx="44">
                  <c:v>2.6</c:v>
                </c:pt>
                <c:pt idx="45">
                  <c:v>2.5</c:v>
                </c:pt>
                <c:pt idx="46">
                  <c:v>2.2999999999999998</c:v>
                </c:pt>
                <c:pt idx="47">
                  <c:v>2.2999999999999998</c:v>
                </c:pt>
                <c:pt idx="48">
                  <c:v>2.4</c:v>
                </c:pt>
                <c:pt idx="49">
                  <c:v>2.4</c:v>
                </c:pt>
                <c:pt idx="50">
                  <c:v>2.2000000000000002</c:v>
                </c:pt>
                <c:pt idx="51">
                  <c:v>2.4</c:v>
                </c:pt>
                <c:pt idx="52">
                  <c:v>2.5</c:v>
                </c:pt>
                <c:pt idx="53">
                  <c:v>2.5</c:v>
                </c:pt>
                <c:pt idx="54">
                  <c:v>2.4</c:v>
                </c:pt>
                <c:pt idx="55">
                  <c:v>2.2999999999999998</c:v>
                </c:pt>
                <c:pt idx="56">
                  <c:v>1.8</c:v>
                </c:pt>
                <c:pt idx="57">
                  <c:v>1.6</c:v>
                </c:pt>
                <c:pt idx="58">
                  <c:v>1.8</c:v>
                </c:pt>
                <c:pt idx="59">
                  <c:v>1.9</c:v>
                </c:pt>
                <c:pt idx="60">
                  <c:v>1.8</c:v>
                </c:pt>
                <c:pt idx="61">
                  <c:v>1.8</c:v>
                </c:pt>
                <c:pt idx="62">
                  <c:v>1.9</c:v>
                </c:pt>
                <c:pt idx="63">
                  <c:v>1.9</c:v>
                </c:pt>
                <c:pt idx="64">
                  <c:v>1.9</c:v>
                </c:pt>
                <c:pt idx="65">
                  <c:v>1.9</c:v>
                </c:pt>
                <c:pt idx="66">
                  <c:v>1.8</c:v>
                </c:pt>
                <c:pt idx="67">
                  <c:v>1.7</c:v>
                </c:pt>
                <c:pt idx="68">
                  <c:v>2.1</c:v>
                </c:pt>
                <c:pt idx="69">
                  <c:v>2.5</c:v>
                </c:pt>
                <c:pt idx="70">
                  <c:v>3.1</c:v>
                </c:pt>
                <c:pt idx="71">
                  <c:v>3.1</c:v>
                </c:pt>
                <c:pt idx="72">
                  <c:v>3.2</c:v>
                </c:pt>
                <c:pt idx="73">
                  <c:v>3.3</c:v>
                </c:pt>
                <c:pt idx="74">
                  <c:v>3.6</c:v>
                </c:pt>
                <c:pt idx="75">
                  <c:v>3.3</c:v>
                </c:pt>
                <c:pt idx="76">
                  <c:v>3.7</c:v>
                </c:pt>
                <c:pt idx="77">
                  <c:v>3.9</c:v>
                </c:pt>
                <c:pt idx="78">
                  <c:v>4.0999999999999996</c:v>
                </c:pt>
                <c:pt idx="79">
                  <c:v>3.8</c:v>
                </c:pt>
                <c:pt idx="80">
                  <c:v>3.6</c:v>
                </c:pt>
                <c:pt idx="81">
                  <c:v>3.2</c:v>
                </c:pt>
                <c:pt idx="82">
                  <c:v>2.1</c:v>
                </c:pt>
                <c:pt idx="83">
                  <c:v>1.6</c:v>
                </c:pt>
                <c:pt idx="84">
                  <c:v>1.1000000000000001</c:v>
                </c:pt>
                <c:pt idx="85">
                  <c:v>1.2</c:v>
                </c:pt>
                <c:pt idx="86">
                  <c:v>0.6</c:v>
                </c:pt>
                <c:pt idx="87">
                  <c:v>0.6</c:v>
                </c:pt>
                <c:pt idx="88" formatCode="#,##0.0">
                  <c:v>0</c:v>
                </c:pt>
                <c:pt idx="89">
                  <c:v>-0.1</c:v>
                </c:pt>
                <c:pt idx="90">
                  <c:v>-0.6</c:v>
                </c:pt>
                <c:pt idx="91">
                  <c:v>-0.2</c:v>
                </c:pt>
                <c:pt idx="92">
                  <c:v>-0.3</c:v>
                </c:pt>
                <c:pt idx="93">
                  <c:v>-0.1</c:v>
                </c:pt>
                <c:pt idx="94">
                  <c:v>0.5</c:v>
                </c:pt>
                <c:pt idx="95">
                  <c:v>0.9</c:v>
                </c:pt>
                <c:pt idx="96">
                  <c:v>0.9</c:v>
                </c:pt>
                <c:pt idx="97">
                  <c:v>0.8</c:v>
                </c:pt>
                <c:pt idx="98">
                  <c:v>1.6</c:v>
                </c:pt>
                <c:pt idx="99">
                  <c:v>1.6</c:v>
                </c:pt>
                <c:pt idx="100">
                  <c:v>1.7</c:v>
                </c:pt>
                <c:pt idx="101">
                  <c:v>1.5</c:v>
                </c:pt>
                <c:pt idx="102">
                  <c:v>1.7</c:v>
                </c:pt>
                <c:pt idx="103">
                  <c:v>1.6</c:v>
                </c:pt>
                <c:pt idx="104">
                  <c:v>1.9</c:v>
                </c:pt>
                <c:pt idx="105">
                  <c:v>1.9</c:v>
                </c:pt>
                <c:pt idx="106">
                  <c:v>1.9</c:v>
                </c:pt>
                <c:pt idx="107">
                  <c:v>2.2000000000000002</c:v>
                </c:pt>
                <c:pt idx="108">
                  <c:v>2.2999999999999998</c:v>
                </c:pt>
                <c:pt idx="109">
                  <c:v>2.4</c:v>
                </c:pt>
                <c:pt idx="110">
                  <c:v>2.7</c:v>
                </c:pt>
                <c:pt idx="111">
                  <c:v>2.8</c:v>
                </c:pt>
                <c:pt idx="112">
                  <c:v>2.7</c:v>
                </c:pt>
                <c:pt idx="113">
                  <c:v>2.7</c:v>
                </c:pt>
                <c:pt idx="114">
                  <c:v>2.6</c:v>
                </c:pt>
                <c:pt idx="115">
                  <c:v>2.5</c:v>
                </c:pt>
                <c:pt idx="116" formatCode="#,##0.0">
                  <c:v>3</c:v>
                </c:pt>
                <c:pt idx="117" formatCode="#,##0.0">
                  <c:v>3</c:v>
                </c:pt>
                <c:pt idx="118" formatCode="#,##0.0">
                  <c:v>3</c:v>
                </c:pt>
                <c:pt idx="119">
                  <c:v>2.8</c:v>
                </c:pt>
                <c:pt idx="120">
                  <c:v>2.7</c:v>
                </c:pt>
                <c:pt idx="121">
                  <c:v>2.7</c:v>
                </c:pt>
                <c:pt idx="122">
                  <c:v>2.7</c:v>
                </c:pt>
                <c:pt idx="123">
                  <c:v>2.6</c:v>
                </c:pt>
                <c:pt idx="124">
                  <c:v>2.4</c:v>
                </c:pt>
                <c:pt idx="125">
                  <c:v>2.4</c:v>
                </c:pt>
                <c:pt idx="126">
                  <c:v>2.4</c:v>
                </c:pt>
                <c:pt idx="127">
                  <c:v>2.6</c:v>
                </c:pt>
                <c:pt idx="128">
                  <c:v>2.6</c:v>
                </c:pt>
                <c:pt idx="129">
                  <c:v>2.5</c:v>
                </c:pt>
                <c:pt idx="130">
                  <c:v>2.2000000000000002</c:v>
                </c:pt>
                <c:pt idx="131">
                  <c:v>2.2000000000000002</c:v>
                </c:pt>
                <c:pt idx="132" formatCode="#,##0.0">
                  <c:v>2</c:v>
                </c:pt>
                <c:pt idx="133">
                  <c:v>1.9</c:v>
                </c:pt>
                <c:pt idx="134">
                  <c:v>1.7</c:v>
                </c:pt>
                <c:pt idx="135">
                  <c:v>1.2</c:v>
                </c:pt>
                <c:pt idx="136">
                  <c:v>1.4</c:v>
                </c:pt>
                <c:pt idx="137">
                  <c:v>1.6</c:v>
                </c:pt>
                <c:pt idx="138">
                  <c:v>1.6</c:v>
                </c:pt>
                <c:pt idx="139">
                  <c:v>1.3</c:v>
                </c:pt>
                <c:pt idx="140">
                  <c:v>1.1000000000000001</c:v>
                </c:pt>
                <c:pt idx="141">
                  <c:v>0.7</c:v>
                </c:pt>
                <c:pt idx="142">
                  <c:v>0.9</c:v>
                </c:pt>
                <c:pt idx="143">
                  <c:v>0.8</c:v>
                </c:pt>
                <c:pt idx="144">
                  <c:v>0.8</c:v>
                </c:pt>
                <c:pt idx="145">
                  <c:v>0.7</c:v>
                </c:pt>
                <c:pt idx="146">
                  <c:v>0.5</c:v>
                </c:pt>
                <c:pt idx="147">
                  <c:v>0.7</c:v>
                </c:pt>
                <c:pt idx="148">
                  <c:v>0.5</c:v>
                </c:pt>
                <c:pt idx="149">
                  <c:v>0.5</c:v>
                </c:pt>
                <c:pt idx="150">
                  <c:v>0.4</c:v>
                </c:pt>
                <c:pt idx="151">
                  <c:v>0.4</c:v>
                </c:pt>
                <c:pt idx="152">
                  <c:v>0.3</c:v>
                </c:pt>
                <c:pt idx="153">
                  <c:v>0.4</c:v>
                </c:pt>
                <c:pt idx="154">
                  <c:v>0.3</c:v>
                </c:pt>
                <c:pt idx="155">
                  <c:v>-0.2</c:v>
                </c:pt>
                <c:pt idx="156">
                  <c:v>-0.6</c:v>
                </c:pt>
                <c:pt idx="157">
                  <c:v>-0.3</c:v>
                </c:pt>
                <c:pt idx="158">
                  <c:v>-0.1</c:v>
                </c:pt>
                <c:pt idx="159">
                  <c:v>0.2</c:v>
                </c:pt>
                <c:pt idx="160">
                  <c:v>0.6</c:v>
                </c:pt>
                <c:pt idx="161">
                  <c:v>0.5</c:v>
                </c:pt>
                <c:pt idx="162">
                  <c:v>0.5</c:v>
                </c:pt>
                <c:pt idx="163">
                  <c:v>0.4</c:v>
                </c:pt>
                <c:pt idx="164">
                  <c:v>0.2</c:v>
                </c:pt>
                <c:pt idx="165">
                  <c:v>0.4</c:v>
                </c:pt>
                <c:pt idx="166">
                  <c:v>0.1</c:v>
                </c:pt>
                <c:pt idx="167">
                  <c:v>0.3</c:v>
                </c:pt>
                <c:pt idx="168">
                  <c:v>0.3</c:v>
                </c:pt>
                <c:pt idx="169">
                  <c:v>-0.1</c:v>
                </c:pt>
                <c:pt idx="170" formatCode="#,##0.0">
                  <c:v>0</c:v>
                </c:pt>
                <c:pt idx="171">
                  <c:v>-0.3</c:v>
                </c:pt>
                <c:pt idx="172">
                  <c:v>-0.1</c:v>
                </c:pt>
                <c:pt idx="173" formatCode="#,##0.0">
                  <c:v>0</c:v>
                </c:pt>
                <c:pt idx="174">
                  <c:v>0.2</c:v>
                </c:pt>
                <c:pt idx="175">
                  <c:v>0.2</c:v>
                </c:pt>
                <c:pt idx="176">
                  <c:v>0.4</c:v>
                </c:pt>
                <c:pt idx="177">
                  <c:v>0.5</c:v>
                </c:pt>
                <c:pt idx="178">
                  <c:v>0.6</c:v>
                </c:pt>
                <c:pt idx="179">
                  <c:v>1.1000000000000001</c:v>
                </c:pt>
                <c:pt idx="180">
                  <c:v>1.7</c:v>
                </c:pt>
                <c:pt idx="181" formatCode="#,##0.0">
                  <c:v>2</c:v>
                </c:pt>
                <c:pt idx="182">
                  <c:v>1.5</c:v>
                </c:pt>
                <c:pt idx="183">
                  <c:v>1.9</c:v>
                </c:pt>
                <c:pt idx="184">
                  <c:v>1.4</c:v>
                </c:pt>
                <c:pt idx="185">
                  <c:v>1.3</c:v>
                </c:pt>
                <c:pt idx="186">
                  <c:v>1.3</c:v>
                </c:pt>
                <c:pt idx="187">
                  <c:v>1.5</c:v>
                </c:pt>
                <c:pt idx="188">
                  <c:v>1.6</c:v>
                </c:pt>
                <c:pt idx="189">
                  <c:v>1.4</c:v>
                </c:pt>
                <c:pt idx="190">
                  <c:v>1.5</c:v>
                </c:pt>
                <c:pt idx="191">
                  <c:v>1.3</c:v>
                </c:pt>
                <c:pt idx="192">
                  <c:v>1.3</c:v>
                </c:pt>
                <c:pt idx="193">
                  <c:v>1.1000000000000001</c:v>
                </c:pt>
                <c:pt idx="194">
                  <c:v>1.4</c:v>
                </c:pt>
                <c:pt idx="195">
                  <c:v>1.2</c:v>
                </c:pt>
                <c:pt idx="196" formatCode="#,##0.0">
                  <c:v>2</c:v>
                </c:pt>
                <c:pt idx="197" formatCode="#,##0.0">
                  <c:v>2</c:v>
                </c:pt>
                <c:pt idx="198">
                  <c:v>2.2000000000000002</c:v>
                </c:pt>
                <c:pt idx="199">
                  <c:v>2.1</c:v>
                </c:pt>
                <c:pt idx="200">
                  <c:v>2.1</c:v>
                </c:pt>
                <c:pt idx="201">
                  <c:v>2.2999999999999998</c:v>
                </c:pt>
                <c:pt idx="202">
                  <c:v>1.9</c:v>
                </c:pt>
                <c:pt idx="203">
                  <c:v>1.5</c:v>
                </c:pt>
                <c:pt idx="204">
                  <c:v>1.4</c:v>
                </c:pt>
                <c:pt idx="205">
                  <c:v>1.5</c:v>
                </c:pt>
                <c:pt idx="206">
                  <c:v>1.4</c:v>
                </c:pt>
                <c:pt idx="207">
                  <c:v>1.7</c:v>
                </c:pt>
                <c:pt idx="208">
                  <c:v>1.2</c:v>
                </c:pt>
                <c:pt idx="209">
                  <c:v>1.3</c:v>
                </c:pt>
                <c:pt idx="210" formatCode="#,##0.0">
                  <c:v>1</c:v>
                </c:pt>
                <c:pt idx="211" formatCode="#,##0.0">
                  <c:v>1</c:v>
                </c:pt>
                <c:pt idx="212">
                  <c:v>0.8</c:v>
                </c:pt>
                <c:pt idx="213">
                  <c:v>0.7</c:v>
                </c:pt>
                <c:pt idx="214" formatCode="#,##0.0">
                  <c:v>1</c:v>
                </c:pt>
                <c:pt idx="215">
                  <c:v>1.3</c:v>
                </c:pt>
                <c:pt idx="216">
                  <c:v>1.4</c:v>
                </c:pt>
                <c:pt idx="217">
                  <c:v>1.2</c:v>
                </c:pt>
                <c:pt idx="218">
                  <c:v>0.7</c:v>
                </c:pt>
                <c:pt idx="219">
                  <c:v>0.3</c:v>
                </c:pt>
                <c:pt idx="220">
                  <c:v>0.1</c:v>
                </c:pt>
                <c:pt idx="221">
                  <c:v>0.3</c:v>
                </c:pt>
                <c:pt idx="222">
                  <c:v>0.4</c:v>
                </c:pt>
                <c:pt idx="223">
                  <c:v>-0.2</c:v>
                </c:pt>
                <c:pt idx="224">
                  <c:v>-0.3</c:v>
                </c:pt>
                <c:pt idx="225">
                  <c:v>-0.3</c:v>
                </c:pt>
                <c:pt idx="226">
                  <c:v>-0.3</c:v>
                </c:pt>
                <c:pt idx="227">
                  <c:v>-0.3</c:v>
                </c:pt>
                <c:pt idx="228">
                  <c:v>0.9</c:v>
                </c:pt>
                <c:pt idx="229">
                  <c:v>0.9</c:v>
                </c:pt>
                <c:pt idx="230">
                  <c:v>1.3</c:v>
                </c:pt>
                <c:pt idx="231">
                  <c:v>1.6</c:v>
                </c:pt>
                <c:pt idx="232" formatCode="#,##0.0">
                  <c:v>2</c:v>
                </c:pt>
                <c:pt idx="233">
                  <c:v>1.9</c:v>
                </c:pt>
                <c:pt idx="234">
                  <c:v>2.2000000000000002</c:v>
                </c:pt>
                <c:pt idx="235" formatCode="#,##0.0">
                  <c:v>3</c:v>
                </c:pt>
                <c:pt idx="236">
                  <c:v>3.4</c:v>
                </c:pt>
                <c:pt idx="237">
                  <c:v>4.0999999999999996</c:v>
                </c:pt>
                <c:pt idx="238">
                  <c:v>4.9000000000000004</c:v>
                </c:pt>
                <c:pt idx="239" formatCode="#,##0.0">
                  <c:v>5</c:v>
                </c:pt>
                <c:pt idx="240">
                  <c:v>5.0999999999999996</c:v>
                </c:pt>
                <c:pt idx="241">
                  <c:v>5.9</c:v>
                </c:pt>
                <c:pt idx="242">
                  <c:v>7.4</c:v>
                </c:pt>
                <c:pt idx="243">
                  <c:v>7.4</c:v>
                </c:pt>
                <c:pt idx="244">
                  <c:v>8.1</c:v>
                </c:pt>
                <c:pt idx="245">
                  <c:v>8.6</c:v>
                </c:pt>
                <c:pt idx="246">
                  <c:v>8.9</c:v>
                </c:pt>
                <c:pt idx="247">
                  <c:v>9.1</c:v>
                </c:pt>
                <c:pt idx="248">
                  <c:v>9.9</c:v>
                </c:pt>
                <c:pt idx="249">
                  <c:v>10.6</c:v>
                </c:pt>
                <c:pt idx="250">
                  <c:v>10.1</c:v>
                </c:pt>
                <c:pt idx="251">
                  <c:v>9.1999999999999993</c:v>
                </c:pt>
                <c:pt idx="252">
                  <c:v>8.6</c:v>
                </c:pt>
                <c:pt idx="253">
                  <c:v>8.5</c:v>
                </c:pt>
                <c:pt idx="254">
                  <c:v>6.9</c:v>
                </c:pt>
                <c:pt idx="255" formatCode="#,##0.0">
                  <c:v>7</c:v>
                </c:pt>
                <c:pt idx="256">
                  <c:v>6.1</c:v>
                </c:pt>
                <c:pt idx="257">
                  <c:v>5.5</c:v>
                </c:pt>
                <c:pt idx="258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8E-4B0F-AA37-769069E9117D}"/>
            </c:ext>
          </c:extLst>
        </c:ser>
        <c:ser>
          <c:idx val="1"/>
          <c:order val="1"/>
          <c:tx>
            <c:strRef>
              <c:f>'Sheet 1'!$A$11</c:f>
              <c:strCache>
                <c:ptCount val="1"/>
                <c:pt idx="0">
                  <c:v>D HVPI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'Sheet 1'!$B$9:$IZ$9</c:f>
              <c:strCache>
                <c:ptCount val="259"/>
                <c:pt idx="0">
                  <c:v>2002-01</c:v>
                </c:pt>
                <c:pt idx="1">
                  <c:v>2002-02</c:v>
                </c:pt>
                <c:pt idx="2">
                  <c:v>2002-03</c:v>
                </c:pt>
                <c:pt idx="3">
                  <c:v>2002-04</c:v>
                </c:pt>
                <c:pt idx="4">
                  <c:v>2002-05</c:v>
                </c:pt>
                <c:pt idx="5">
                  <c:v>2002-06</c:v>
                </c:pt>
                <c:pt idx="6">
                  <c:v>2002-07</c:v>
                </c:pt>
                <c:pt idx="7">
                  <c:v>2002-08</c:v>
                </c:pt>
                <c:pt idx="8">
                  <c:v>2002-09</c:v>
                </c:pt>
                <c:pt idx="9">
                  <c:v>2002-10</c:v>
                </c:pt>
                <c:pt idx="10">
                  <c:v>2002-11</c:v>
                </c:pt>
                <c:pt idx="11">
                  <c:v>2002-12</c:v>
                </c:pt>
                <c:pt idx="12">
                  <c:v>2003-01</c:v>
                </c:pt>
                <c:pt idx="13">
                  <c:v>2003-02</c:v>
                </c:pt>
                <c:pt idx="14">
                  <c:v>2003-03</c:v>
                </c:pt>
                <c:pt idx="15">
                  <c:v>2003-04</c:v>
                </c:pt>
                <c:pt idx="16">
                  <c:v>2003-05</c:v>
                </c:pt>
                <c:pt idx="17">
                  <c:v>2003-06</c:v>
                </c:pt>
                <c:pt idx="18">
                  <c:v>2003-07</c:v>
                </c:pt>
                <c:pt idx="19">
                  <c:v>2003-08</c:v>
                </c:pt>
                <c:pt idx="20">
                  <c:v>2003-09</c:v>
                </c:pt>
                <c:pt idx="21">
                  <c:v>2003-10</c:v>
                </c:pt>
                <c:pt idx="22">
                  <c:v>2003-11</c:v>
                </c:pt>
                <c:pt idx="23">
                  <c:v>2003-12</c:v>
                </c:pt>
                <c:pt idx="24">
                  <c:v>2004-01</c:v>
                </c:pt>
                <c:pt idx="25">
                  <c:v>2004-02</c:v>
                </c:pt>
                <c:pt idx="26">
                  <c:v>2004-03</c:v>
                </c:pt>
                <c:pt idx="27">
                  <c:v>2004-04</c:v>
                </c:pt>
                <c:pt idx="28">
                  <c:v>2004-05</c:v>
                </c:pt>
                <c:pt idx="29">
                  <c:v>2004-06</c:v>
                </c:pt>
                <c:pt idx="30">
                  <c:v>2004-07</c:v>
                </c:pt>
                <c:pt idx="31">
                  <c:v>2004-08</c:v>
                </c:pt>
                <c:pt idx="32">
                  <c:v>2004-09</c:v>
                </c:pt>
                <c:pt idx="33">
                  <c:v>2004-10</c:v>
                </c:pt>
                <c:pt idx="34">
                  <c:v>2004-11</c:v>
                </c:pt>
                <c:pt idx="35">
                  <c:v>2004-12</c:v>
                </c:pt>
                <c:pt idx="36">
                  <c:v>2005-01</c:v>
                </c:pt>
                <c:pt idx="37">
                  <c:v>2005-02</c:v>
                </c:pt>
                <c:pt idx="38">
                  <c:v>2005-03</c:v>
                </c:pt>
                <c:pt idx="39">
                  <c:v>2005-04</c:v>
                </c:pt>
                <c:pt idx="40">
                  <c:v>2005-05</c:v>
                </c:pt>
                <c:pt idx="41">
                  <c:v>2005-06</c:v>
                </c:pt>
                <c:pt idx="42">
                  <c:v>2005-07</c:v>
                </c:pt>
                <c:pt idx="43">
                  <c:v>2005-08</c:v>
                </c:pt>
                <c:pt idx="44">
                  <c:v>2005-09</c:v>
                </c:pt>
                <c:pt idx="45">
                  <c:v>2005-10</c:v>
                </c:pt>
                <c:pt idx="46">
                  <c:v>2005-11</c:v>
                </c:pt>
                <c:pt idx="47">
                  <c:v>2005-12</c:v>
                </c:pt>
                <c:pt idx="48">
                  <c:v>2006-01</c:v>
                </c:pt>
                <c:pt idx="49">
                  <c:v>2006-02</c:v>
                </c:pt>
                <c:pt idx="50">
                  <c:v>2006-03</c:v>
                </c:pt>
                <c:pt idx="51">
                  <c:v>2006-04</c:v>
                </c:pt>
                <c:pt idx="52">
                  <c:v>2006-05</c:v>
                </c:pt>
                <c:pt idx="53">
                  <c:v>2006-06</c:v>
                </c:pt>
                <c:pt idx="54">
                  <c:v>2006-07</c:v>
                </c:pt>
                <c:pt idx="55">
                  <c:v>2006-08</c:v>
                </c:pt>
                <c:pt idx="56">
                  <c:v>2006-09</c:v>
                </c:pt>
                <c:pt idx="57">
                  <c:v>2006-10</c:v>
                </c:pt>
                <c:pt idx="58">
                  <c:v>2006-11</c:v>
                </c:pt>
                <c:pt idx="59">
                  <c:v>2006-12</c:v>
                </c:pt>
                <c:pt idx="60">
                  <c:v>2007-01</c:v>
                </c:pt>
                <c:pt idx="61">
                  <c:v>2007-02</c:v>
                </c:pt>
                <c:pt idx="62">
                  <c:v>2007-03</c:v>
                </c:pt>
                <c:pt idx="63">
                  <c:v>2007-04</c:v>
                </c:pt>
                <c:pt idx="64">
                  <c:v>2007-05</c:v>
                </c:pt>
                <c:pt idx="65">
                  <c:v>2007-06</c:v>
                </c:pt>
                <c:pt idx="66">
                  <c:v>2007-07</c:v>
                </c:pt>
                <c:pt idx="67">
                  <c:v>2007-08</c:v>
                </c:pt>
                <c:pt idx="68">
                  <c:v>2007-09</c:v>
                </c:pt>
                <c:pt idx="69">
                  <c:v>2007-10</c:v>
                </c:pt>
                <c:pt idx="70">
                  <c:v>2007-11</c:v>
                </c:pt>
                <c:pt idx="71">
                  <c:v>2007-12</c:v>
                </c:pt>
                <c:pt idx="72">
                  <c:v>2008-01</c:v>
                </c:pt>
                <c:pt idx="73">
                  <c:v>2008-02</c:v>
                </c:pt>
                <c:pt idx="74">
                  <c:v>2008-03</c:v>
                </c:pt>
                <c:pt idx="75">
                  <c:v>2008-04</c:v>
                </c:pt>
                <c:pt idx="76">
                  <c:v>2008-05</c:v>
                </c:pt>
                <c:pt idx="77">
                  <c:v>2008-06</c:v>
                </c:pt>
                <c:pt idx="78">
                  <c:v>2008-07</c:v>
                </c:pt>
                <c:pt idx="79">
                  <c:v>2008-08</c:v>
                </c:pt>
                <c:pt idx="80">
                  <c:v>2008-09</c:v>
                </c:pt>
                <c:pt idx="81">
                  <c:v>2008-10</c:v>
                </c:pt>
                <c:pt idx="82">
                  <c:v>2008-11</c:v>
                </c:pt>
                <c:pt idx="83">
                  <c:v>2008-12</c:v>
                </c:pt>
                <c:pt idx="84">
                  <c:v>2009-01</c:v>
                </c:pt>
                <c:pt idx="85">
                  <c:v>2009-02</c:v>
                </c:pt>
                <c:pt idx="86">
                  <c:v>2009-03</c:v>
                </c:pt>
                <c:pt idx="87">
                  <c:v>2009-04</c:v>
                </c:pt>
                <c:pt idx="88">
                  <c:v>2009-05</c:v>
                </c:pt>
                <c:pt idx="89">
                  <c:v>2009-06</c:v>
                </c:pt>
                <c:pt idx="90">
                  <c:v>2009-07</c:v>
                </c:pt>
                <c:pt idx="91">
                  <c:v>2009-08</c:v>
                </c:pt>
                <c:pt idx="92">
                  <c:v>2009-09</c:v>
                </c:pt>
                <c:pt idx="93">
                  <c:v>2009-10</c:v>
                </c:pt>
                <c:pt idx="94">
                  <c:v>2009-11</c:v>
                </c:pt>
                <c:pt idx="95">
                  <c:v>2009-12</c:v>
                </c:pt>
                <c:pt idx="96">
                  <c:v>2010-01</c:v>
                </c:pt>
                <c:pt idx="97">
                  <c:v>2010-02</c:v>
                </c:pt>
                <c:pt idx="98">
                  <c:v>2010-03</c:v>
                </c:pt>
                <c:pt idx="99">
                  <c:v>2010-04</c:v>
                </c:pt>
                <c:pt idx="100">
                  <c:v>2010-05</c:v>
                </c:pt>
                <c:pt idx="101">
                  <c:v>2010-06</c:v>
                </c:pt>
                <c:pt idx="102">
                  <c:v>2010-07</c:v>
                </c:pt>
                <c:pt idx="103">
                  <c:v>2010-08</c:v>
                </c:pt>
                <c:pt idx="104">
                  <c:v>2010-09</c:v>
                </c:pt>
                <c:pt idx="105">
                  <c:v>2010-10</c:v>
                </c:pt>
                <c:pt idx="106">
                  <c:v>2010-11</c:v>
                </c:pt>
                <c:pt idx="107">
                  <c:v>2010-12</c:v>
                </c:pt>
                <c:pt idx="108">
                  <c:v>2011-01</c:v>
                </c:pt>
                <c:pt idx="109">
                  <c:v>2011-02</c:v>
                </c:pt>
                <c:pt idx="110">
                  <c:v>2011-03</c:v>
                </c:pt>
                <c:pt idx="111">
                  <c:v>2011-04</c:v>
                </c:pt>
                <c:pt idx="112">
                  <c:v>2011-05</c:v>
                </c:pt>
                <c:pt idx="113">
                  <c:v>2011-06</c:v>
                </c:pt>
                <c:pt idx="114">
                  <c:v>2011-07</c:v>
                </c:pt>
                <c:pt idx="115">
                  <c:v>2011-08</c:v>
                </c:pt>
                <c:pt idx="116">
                  <c:v>2011-09</c:v>
                </c:pt>
                <c:pt idx="117">
                  <c:v>2011-10</c:v>
                </c:pt>
                <c:pt idx="118">
                  <c:v>2011-11</c:v>
                </c:pt>
                <c:pt idx="119">
                  <c:v>2011-12</c:v>
                </c:pt>
                <c:pt idx="120">
                  <c:v>2012-01</c:v>
                </c:pt>
                <c:pt idx="121">
                  <c:v>2012-02</c:v>
                </c:pt>
                <c:pt idx="122">
                  <c:v>2012-03</c:v>
                </c:pt>
                <c:pt idx="123">
                  <c:v>2012-04</c:v>
                </c:pt>
                <c:pt idx="124">
                  <c:v>2012-05</c:v>
                </c:pt>
                <c:pt idx="125">
                  <c:v>2012-06</c:v>
                </c:pt>
                <c:pt idx="126">
                  <c:v>2012-07</c:v>
                </c:pt>
                <c:pt idx="127">
                  <c:v>2012-08</c:v>
                </c:pt>
                <c:pt idx="128">
                  <c:v>2012-09</c:v>
                </c:pt>
                <c:pt idx="129">
                  <c:v>2012-10</c:v>
                </c:pt>
                <c:pt idx="130">
                  <c:v>2012-11</c:v>
                </c:pt>
                <c:pt idx="131">
                  <c:v>2012-12</c:v>
                </c:pt>
                <c:pt idx="132">
                  <c:v>2013-01</c:v>
                </c:pt>
                <c:pt idx="133">
                  <c:v>2013-02</c:v>
                </c:pt>
                <c:pt idx="134">
                  <c:v>2013-03</c:v>
                </c:pt>
                <c:pt idx="135">
                  <c:v>2013-04</c:v>
                </c:pt>
                <c:pt idx="136">
                  <c:v>2013-05</c:v>
                </c:pt>
                <c:pt idx="137">
                  <c:v>2013-06</c:v>
                </c:pt>
                <c:pt idx="138">
                  <c:v>2013-07</c:v>
                </c:pt>
                <c:pt idx="139">
                  <c:v>2013-08</c:v>
                </c:pt>
                <c:pt idx="140">
                  <c:v>2013-09</c:v>
                </c:pt>
                <c:pt idx="141">
                  <c:v>2013-10</c:v>
                </c:pt>
                <c:pt idx="142">
                  <c:v>2013-11</c:v>
                </c:pt>
                <c:pt idx="143">
                  <c:v>2013-12</c:v>
                </c:pt>
                <c:pt idx="144">
                  <c:v>2014-01</c:v>
                </c:pt>
                <c:pt idx="145">
                  <c:v>2014-02</c:v>
                </c:pt>
                <c:pt idx="146">
                  <c:v>2014-03</c:v>
                </c:pt>
                <c:pt idx="147">
                  <c:v>2014-04</c:v>
                </c:pt>
                <c:pt idx="148">
                  <c:v>2014-05</c:v>
                </c:pt>
                <c:pt idx="149">
                  <c:v>2014-06</c:v>
                </c:pt>
                <c:pt idx="150">
                  <c:v>2014-07</c:v>
                </c:pt>
                <c:pt idx="151">
                  <c:v>2014-08</c:v>
                </c:pt>
                <c:pt idx="152">
                  <c:v>2014-09</c:v>
                </c:pt>
                <c:pt idx="153">
                  <c:v>2014-10</c:v>
                </c:pt>
                <c:pt idx="154">
                  <c:v>2014-11</c:v>
                </c:pt>
                <c:pt idx="155">
                  <c:v>2014-12</c:v>
                </c:pt>
                <c:pt idx="156">
                  <c:v>2015-01</c:v>
                </c:pt>
                <c:pt idx="157">
                  <c:v>2015-02</c:v>
                </c:pt>
                <c:pt idx="158">
                  <c:v>2015-03</c:v>
                </c:pt>
                <c:pt idx="159">
                  <c:v>2015-04</c:v>
                </c:pt>
                <c:pt idx="160">
                  <c:v>2015-05</c:v>
                </c:pt>
                <c:pt idx="161">
                  <c:v>2015-06</c:v>
                </c:pt>
                <c:pt idx="162">
                  <c:v>2015-07</c:v>
                </c:pt>
                <c:pt idx="163">
                  <c:v>2015-08</c:v>
                </c:pt>
                <c:pt idx="164">
                  <c:v>2015-09</c:v>
                </c:pt>
                <c:pt idx="165">
                  <c:v>2015-10</c:v>
                </c:pt>
                <c:pt idx="166">
                  <c:v>2015-11</c:v>
                </c:pt>
                <c:pt idx="167">
                  <c:v>2015-12</c:v>
                </c:pt>
                <c:pt idx="168">
                  <c:v>2016-01</c:v>
                </c:pt>
                <c:pt idx="169">
                  <c:v>2016-02</c:v>
                </c:pt>
                <c:pt idx="170">
                  <c:v>2016-03</c:v>
                </c:pt>
                <c:pt idx="171">
                  <c:v>2016-04</c:v>
                </c:pt>
                <c:pt idx="172">
                  <c:v>2016-05</c:v>
                </c:pt>
                <c:pt idx="173">
                  <c:v>2016-06</c:v>
                </c:pt>
                <c:pt idx="174">
                  <c:v>2016-07</c:v>
                </c:pt>
                <c:pt idx="175">
                  <c:v>2016-08</c:v>
                </c:pt>
                <c:pt idx="176">
                  <c:v>2016-09</c:v>
                </c:pt>
                <c:pt idx="177">
                  <c:v>2016-10</c:v>
                </c:pt>
                <c:pt idx="178">
                  <c:v>2016-11</c:v>
                </c:pt>
                <c:pt idx="179">
                  <c:v>2016-12</c:v>
                </c:pt>
                <c:pt idx="180">
                  <c:v>2017-01</c:v>
                </c:pt>
                <c:pt idx="181">
                  <c:v>2017-02</c:v>
                </c:pt>
                <c:pt idx="182">
                  <c:v>2017-03</c:v>
                </c:pt>
                <c:pt idx="183">
                  <c:v>2017-04</c:v>
                </c:pt>
                <c:pt idx="184">
                  <c:v>2017-05</c:v>
                </c:pt>
                <c:pt idx="185">
                  <c:v>2017-06</c:v>
                </c:pt>
                <c:pt idx="186">
                  <c:v>2017-07</c:v>
                </c:pt>
                <c:pt idx="187">
                  <c:v>2017-08</c:v>
                </c:pt>
                <c:pt idx="188">
                  <c:v>2017-09</c:v>
                </c:pt>
                <c:pt idx="189">
                  <c:v>2017-10</c:v>
                </c:pt>
                <c:pt idx="190">
                  <c:v>2017-11</c:v>
                </c:pt>
                <c:pt idx="191">
                  <c:v>2017-12</c:v>
                </c:pt>
                <c:pt idx="192">
                  <c:v>2018-01</c:v>
                </c:pt>
                <c:pt idx="193">
                  <c:v>2018-02</c:v>
                </c:pt>
                <c:pt idx="194">
                  <c:v>2018-03</c:v>
                </c:pt>
                <c:pt idx="195">
                  <c:v>2018-04</c:v>
                </c:pt>
                <c:pt idx="196">
                  <c:v>2018-05</c:v>
                </c:pt>
                <c:pt idx="197">
                  <c:v>2018-06</c:v>
                </c:pt>
                <c:pt idx="198">
                  <c:v>2018-07</c:v>
                </c:pt>
                <c:pt idx="199">
                  <c:v>2018-08</c:v>
                </c:pt>
                <c:pt idx="200">
                  <c:v>2018-09</c:v>
                </c:pt>
                <c:pt idx="201">
                  <c:v>2018-10</c:v>
                </c:pt>
                <c:pt idx="202">
                  <c:v>2018-11</c:v>
                </c:pt>
                <c:pt idx="203">
                  <c:v>2018-12</c:v>
                </c:pt>
                <c:pt idx="204">
                  <c:v>2019-01</c:v>
                </c:pt>
                <c:pt idx="205">
                  <c:v>2019-02</c:v>
                </c:pt>
                <c:pt idx="206">
                  <c:v>2019-03</c:v>
                </c:pt>
                <c:pt idx="207">
                  <c:v>2019-04</c:v>
                </c:pt>
                <c:pt idx="208">
                  <c:v>2019-05</c:v>
                </c:pt>
                <c:pt idx="209">
                  <c:v>2019-06</c:v>
                </c:pt>
                <c:pt idx="210">
                  <c:v>2019-07</c:v>
                </c:pt>
                <c:pt idx="211">
                  <c:v>2019-08</c:v>
                </c:pt>
                <c:pt idx="212">
                  <c:v>2019-09</c:v>
                </c:pt>
                <c:pt idx="213">
                  <c:v>2019-10</c:v>
                </c:pt>
                <c:pt idx="214">
                  <c:v>2019-11</c:v>
                </c:pt>
                <c:pt idx="215">
                  <c:v>2019-12</c:v>
                </c:pt>
                <c:pt idx="216">
                  <c:v>2020-01</c:v>
                </c:pt>
                <c:pt idx="217">
                  <c:v>2020-02</c:v>
                </c:pt>
                <c:pt idx="218">
                  <c:v>2020-03</c:v>
                </c:pt>
                <c:pt idx="219">
                  <c:v>2020-04</c:v>
                </c:pt>
                <c:pt idx="220">
                  <c:v>2020-05</c:v>
                </c:pt>
                <c:pt idx="221">
                  <c:v>2020-06</c:v>
                </c:pt>
                <c:pt idx="222">
                  <c:v>2020-07</c:v>
                </c:pt>
                <c:pt idx="223">
                  <c:v>2020-08</c:v>
                </c:pt>
                <c:pt idx="224">
                  <c:v>2020-09</c:v>
                </c:pt>
                <c:pt idx="225">
                  <c:v>2020-10</c:v>
                </c:pt>
                <c:pt idx="226">
                  <c:v>2020-11</c:v>
                </c:pt>
                <c:pt idx="227">
                  <c:v>2020-12</c:v>
                </c:pt>
                <c:pt idx="228">
                  <c:v>2021-01</c:v>
                </c:pt>
                <c:pt idx="229">
                  <c:v>2021-02</c:v>
                </c:pt>
                <c:pt idx="230">
                  <c:v>2021-03</c:v>
                </c:pt>
                <c:pt idx="231">
                  <c:v>2021-04</c:v>
                </c:pt>
                <c:pt idx="232">
                  <c:v>2021-05</c:v>
                </c:pt>
                <c:pt idx="233">
                  <c:v>2021-06</c:v>
                </c:pt>
                <c:pt idx="234">
                  <c:v>2021-07</c:v>
                </c:pt>
                <c:pt idx="235">
                  <c:v>2021-08</c:v>
                </c:pt>
                <c:pt idx="236">
                  <c:v>2021-09</c:v>
                </c:pt>
                <c:pt idx="237">
                  <c:v>2021-10</c:v>
                </c:pt>
                <c:pt idx="238">
                  <c:v>2021-11</c:v>
                </c:pt>
                <c:pt idx="239">
                  <c:v>2021-12</c:v>
                </c:pt>
                <c:pt idx="240">
                  <c:v>2022-01</c:v>
                </c:pt>
                <c:pt idx="241">
                  <c:v>2022-02</c:v>
                </c:pt>
                <c:pt idx="242">
                  <c:v>2022-03</c:v>
                </c:pt>
                <c:pt idx="243">
                  <c:v>2022-04</c:v>
                </c:pt>
                <c:pt idx="244">
                  <c:v>2022-05</c:v>
                </c:pt>
                <c:pt idx="245">
                  <c:v>2022-06</c:v>
                </c:pt>
                <c:pt idx="246">
                  <c:v>2022-07</c:v>
                </c:pt>
                <c:pt idx="247">
                  <c:v>2022-08</c:v>
                </c:pt>
                <c:pt idx="248">
                  <c:v>2022-09</c:v>
                </c:pt>
                <c:pt idx="249">
                  <c:v>2022-10</c:v>
                </c:pt>
                <c:pt idx="250">
                  <c:v>2022-11</c:v>
                </c:pt>
                <c:pt idx="251">
                  <c:v>2022-12</c:v>
                </c:pt>
                <c:pt idx="252">
                  <c:v>2023-01</c:v>
                </c:pt>
                <c:pt idx="253">
                  <c:v>2023-02</c:v>
                </c:pt>
                <c:pt idx="254">
                  <c:v>2023-03</c:v>
                </c:pt>
                <c:pt idx="255">
                  <c:v>2023-04</c:v>
                </c:pt>
                <c:pt idx="256">
                  <c:v>2023-05</c:v>
                </c:pt>
                <c:pt idx="257">
                  <c:v>2023-06</c:v>
                </c:pt>
                <c:pt idx="258">
                  <c:v>2023-07</c:v>
                </c:pt>
              </c:strCache>
            </c:strRef>
          </c:cat>
          <c:val>
            <c:numRef>
              <c:f>'Sheet 1'!$B$11:$IZ$11</c:f>
              <c:numCache>
                <c:formatCode>#,##0.##########</c:formatCode>
                <c:ptCount val="259"/>
                <c:pt idx="0" formatCode="#,##0.0">
                  <c:v>2</c:v>
                </c:pt>
                <c:pt idx="1">
                  <c:v>1.8</c:v>
                </c:pt>
                <c:pt idx="2">
                  <c:v>1.9</c:v>
                </c:pt>
                <c:pt idx="3">
                  <c:v>1.5</c:v>
                </c:pt>
                <c:pt idx="4">
                  <c:v>1.1000000000000001</c:v>
                </c:pt>
                <c:pt idx="5">
                  <c:v>0.9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1.2</c:v>
                </c:pt>
                <c:pt idx="10">
                  <c:v>1.1000000000000001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1.2</c:v>
                </c:pt>
                <c:pt idx="14">
                  <c:v>1.2</c:v>
                </c:pt>
                <c:pt idx="15" formatCode="#,##0.0">
                  <c:v>1</c:v>
                </c:pt>
                <c:pt idx="16">
                  <c:v>0.6</c:v>
                </c:pt>
                <c:pt idx="17" formatCode="#,##0.0">
                  <c:v>1</c:v>
                </c:pt>
                <c:pt idx="18">
                  <c:v>0.9</c:v>
                </c:pt>
                <c:pt idx="19">
                  <c:v>1.1000000000000001</c:v>
                </c:pt>
                <c:pt idx="20">
                  <c:v>1.1000000000000001</c:v>
                </c:pt>
                <c:pt idx="21">
                  <c:v>1.2</c:v>
                </c:pt>
                <c:pt idx="22">
                  <c:v>1.4</c:v>
                </c:pt>
                <c:pt idx="23">
                  <c:v>1.1000000000000001</c:v>
                </c:pt>
                <c:pt idx="24">
                  <c:v>1.1000000000000001</c:v>
                </c:pt>
                <c:pt idx="25">
                  <c:v>0.8</c:v>
                </c:pt>
                <c:pt idx="26">
                  <c:v>1.1000000000000001</c:v>
                </c:pt>
                <c:pt idx="27">
                  <c:v>1.7</c:v>
                </c:pt>
                <c:pt idx="28">
                  <c:v>2.2000000000000002</c:v>
                </c:pt>
                <c:pt idx="29">
                  <c:v>1.9</c:v>
                </c:pt>
                <c:pt idx="30">
                  <c:v>1.9</c:v>
                </c:pt>
                <c:pt idx="31">
                  <c:v>2.2000000000000002</c:v>
                </c:pt>
                <c:pt idx="32">
                  <c:v>1.9</c:v>
                </c:pt>
                <c:pt idx="33">
                  <c:v>2.2000000000000002</c:v>
                </c:pt>
                <c:pt idx="34">
                  <c:v>1.9</c:v>
                </c:pt>
                <c:pt idx="35">
                  <c:v>2.2999999999999998</c:v>
                </c:pt>
                <c:pt idx="36">
                  <c:v>1.7</c:v>
                </c:pt>
                <c:pt idx="37">
                  <c:v>1.8</c:v>
                </c:pt>
                <c:pt idx="38">
                  <c:v>1.8</c:v>
                </c:pt>
                <c:pt idx="39">
                  <c:v>1.4</c:v>
                </c:pt>
                <c:pt idx="40">
                  <c:v>1.5</c:v>
                </c:pt>
                <c:pt idx="41">
                  <c:v>1.7</c:v>
                </c:pt>
                <c:pt idx="42">
                  <c:v>1.9</c:v>
                </c:pt>
                <c:pt idx="43">
                  <c:v>1.9</c:v>
                </c:pt>
                <c:pt idx="44">
                  <c:v>2.6</c:v>
                </c:pt>
                <c:pt idx="45">
                  <c:v>2.4</c:v>
                </c:pt>
                <c:pt idx="46">
                  <c:v>2.2999999999999998</c:v>
                </c:pt>
                <c:pt idx="47">
                  <c:v>2.1</c:v>
                </c:pt>
                <c:pt idx="48">
                  <c:v>2.1</c:v>
                </c:pt>
                <c:pt idx="49">
                  <c:v>2.1</c:v>
                </c:pt>
                <c:pt idx="50">
                  <c:v>1.9</c:v>
                </c:pt>
                <c:pt idx="51">
                  <c:v>2.2000000000000002</c:v>
                </c:pt>
                <c:pt idx="52">
                  <c:v>2.1</c:v>
                </c:pt>
                <c:pt idx="53">
                  <c:v>2.1</c:v>
                </c:pt>
                <c:pt idx="54">
                  <c:v>2.1</c:v>
                </c:pt>
                <c:pt idx="55">
                  <c:v>1.7</c:v>
                </c:pt>
                <c:pt idx="56">
                  <c:v>0.9</c:v>
                </c:pt>
                <c:pt idx="57" formatCode="#,##0.0">
                  <c:v>1</c:v>
                </c:pt>
                <c:pt idx="58">
                  <c:v>1.5</c:v>
                </c:pt>
                <c:pt idx="59">
                  <c:v>1.4</c:v>
                </c:pt>
                <c:pt idx="60">
                  <c:v>1.7</c:v>
                </c:pt>
                <c:pt idx="61">
                  <c:v>1.9</c:v>
                </c:pt>
                <c:pt idx="62" formatCode="#,##0.0">
                  <c:v>2</c:v>
                </c:pt>
                <c:pt idx="63">
                  <c:v>2.1</c:v>
                </c:pt>
                <c:pt idx="64" formatCode="#,##0.0">
                  <c:v>2</c:v>
                </c:pt>
                <c:pt idx="65" formatCode="#,##0.0">
                  <c:v>2</c:v>
                </c:pt>
                <c:pt idx="66">
                  <c:v>2.1</c:v>
                </c:pt>
                <c:pt idx="67">
                  <c:v>1.9</c:v>
                </c:pt>
                <c:pt idx="68">
                  <c:v>2.6</c:v>
                </c:pt>
                <c:pt idx="69">
                  <c:v>2.6</c:v>
                </c:pt>
                <c:pt idx="70">
                  <c:v>3.3</c:v>
                </c:pt>
                <c:pt idx="71">
                  <c:v>3.1</c:v>
                </c:pt>
                <c:pt idx="72" formatCode="#,##0.0">
                  <c:v>3</c:v>
                </c:pt>
                <c:pt idx="73" formatCode="#,##0.0">
                  <c:v>3</c:v>
                </c:pt>
                <c:pt idx="74">
                  <c:v>3.3</c:v>
                </c:pt>
                <c:pt idx="75">
                  <c:v>2.6</c:v>
                </c:pt>
                <c:pt idx="76">
                  <c:v>3.2</c:v>
                </c:pt>
                <c:pt idx="77">
                  <c:v>3.4</c:v>
                </c:pt>
                <c:pt idx="78">
                  <c:v>3.4</c:v>
                </c:pt>
                <c:pt idx="79">
                  <c:v>3.3</c:v>
                </c:pt>
                <c:pt idx="80" formatCode="#,##0.0">
                  <c:v>3</c:v>
                </c:pt>
                <c:pt idx="81">
                  <c:v>2.6</c:v>
                </c:pt>
                <c:pt idx="82">
                  <c:v>1.4</c:v>
                </c:pt>
                <c:pt idx="83">
                  <c:v>1.1000000000000001</c:v>
                </c:pt>
                <c:pt idx="84" formatCode="#,##0.0">
                  <c:v>1</c:v>
                </c:pt>
                <c:pt idx="85">
                  <c:v>1.1000000000000001</c:v>
                </c:pt>
                <c:pt idx="86">
                  <c:v>0.3</c:v>
                </c:pt>
                <c:pt idx="87">
                  <c:v>0.7</c:v>
                </c:pt>
                <c:pt idx="88">
                  <c:v>-0.1</c:v>
                </c:pt>
                <c:pt idx="89" formatCode="#,##0.0">
                  <c:v>0</c:v>
                </c:pt>
                <c:pt idx="90">
                  <c:v>-0.7</c:v>
                </c:pt>
                <c:pt idx="91" formatCode="#,##0.0">
                  <c:v>0</c:v>
                </c:pt>
                <c:pt idx="92">
                  <c:v>-0.4</c:v>
                </c:pt>
                <c:pt idx="93">
                  <c:v>-0.1</c:v>
                </c:pt>
                <c:pt idx="94">
                  <c:v>0.3</c:v>
                </c:pt>
                <c:pt idx="95">
                  <c:v>0.9</c:v>
                </c:pt>
                <c:pt idx="96">
                  <c:v>0.7</c:v>
                </c:pt>
                <c:pt idx="97">
                  <c:v>0.4</c:v>
                </c:pt>
                <c:pt idx="98">
                  <c:v>1.2</c:v>
                </c:pt>
                <c:pt idx="99" formatCode="#,##0.0">
                  <c:v>1</c:v>
                </c:pt>
                <c:pt idx="100">
                  <c:v>1.2</c:v>
                </c:pt>
                <c:pt idx="101">
                  <c:v>0.9</c:v>
                </c:pt>
                <c:pt idx="102">
                  <c:v>1.2</c:v>
                </c:pt>
                <c:pt idx="103" formatCode="#,##0.0">
                  <c:v>1</c:v>
                </c:pt>
                <c:pt idx="104">
                  <c:v>1.2</c:v>
                </c:pt>
                <c:pt idx="105">
                  <c:v>1.3</c:v>
                </c:pt>
                <c:pt idx="106">
                  <c:v>1.5</c:v>
                </c:pt>
                <c:pt idx="107">
                  <c:v>1.8</c:v>
                </c:pt>
                <c:pt idx="108" formatCode="#,##0.0">
                  <c:v>2</c:v>
                </c:pt>
                <c:pt idx="109">
                  <c:v>2.2999999999999998</c:v>
                </c:pt>
                <c:pt idx="110">
                  <c:v>2.4</c:v>
                </c:pt>
                <c:pt idx="111">
                  <c:v>2.7</c:v>
                </c:pt>
                <c:pt idx="112">
                  <c:v>2.5</c:v>
                </c:pt>
                <c:pt idx="113">
                  <c:v>2.4</c:v>
                </c:pt>
                <c:pt idx="114">
                  <c:v>2.6</c:v>
                </c:pt>
                <c:pt idx="115">
                  <c:v>2.5</c:v>
                </c:pt>
                <c:pt idx="116">
                  <c:v>2.8</c:v>
                </c:pt>
                <c:pt idx="117">
                  <c:v>2.8</c:v>
                </c:pt>
                <c:pt idx="118">
                  <c:v>2.7</c:v>
                </c:pt>
                <c:pt idx="119">
                  <c:v>2.2000000000000002</c:v>
                </c:pt>
                <c:pt idx="120">
                  <c:v>2.4</c:v>
                </c:pt>
                <c:pt idx="121">
                  <c:v>2.6</c:v>
                </c:pt>
                <c:pt idx="122">
                  <c:v>2.2999999999999998</c:v>
                </c:pt>
                <c:pt idx="123">
                  <c:v>2.2000000000000002</c:v>
                </c:pt>
                <c:pt idx="124">
                  <c:v>2.1</c:v>
                </c:pt>
                <c:pt idx="125">
                  <c:v>1.9</c:v>
                </c:pt>
                <c:pt idx="126">
                  <c:v>1.9</c:v>
                </c:pt>
                <c:pt idx="127">
                  <c:v>2.2999999999999998</c:v>
                </c:pt>
                <c:pt idx="128">
                  <c:v>2.2000000000000002</c:v>
                </c:pt>
                <c:pt idx="129">
                  <c:v>2.1</c:v>
                </c:pt>
                <c:pt idx="130">
                  <c:v>1.9</c:v>
                </c:pt>
                <c:pt idx="131">
                  <c:v>2.1</c:v>
                </c:pt>
                <c:pt idx="132">
                  <c:v>1.9</c:v>
                </c:pt>
                <c:pt idx="133">
                  <c:v>1.8</c:v>
                </c:pt>
                <c:pt idx="134">
                  <c:v>1.9</c:v>
                </c:pt>
                <c:pt idx="135">
                  <c:v>1.1000000000000001</c:v>
                </c:pt>
                <c:pt idx="136">
                  <c:v>1.5</c:v>
                </c:pt>
                <c:pt idx="137" formatCode="#,##0.0">
                  <c:v>2</c:v>
                </c:pt>
                <c:pt idx="138" formatCode="#,##0.0">
                  <c:v>2</c:v>
                </c:pt>
                <c:pt idx="139">
                  <c:v>1.5</c:v>
                </c:pt>
                <c:pt idx="140">
                  <c:v>1.5</c:v>
                </c:pt>
                <c:pt idx="141">
                  <c:v>1.2</c:v>
                </c:pt>
                <c:pt idx="142">
                  <c:v>1.6</c:v>
                </c:pt>
                <c:pt idx="143">
                  <c:v>1.2</c:v>
                </c:pt>
                <c:pt idx="144">
                  <c:v>1.1000000000000001</c:v>
                </c:pt>
                <c:pt idx="145" formatCode="#,##0.0">
                  <c:v>1</c:v>
                </c:pt>
                <c:pt idx="146">
                  <c:v>0.7</c:v>
                </c:pt>
                <c:pt idx="147">
                  <c:v>1.1000000000000001</c:v>
                </c:pt>
                <c:pt idx="148">
                  <c:v>0.7</c:v>
                </c:pt>
                <c:pt idx="149">
                  <c:v>0.9</c:v>
                </c:pt>
                <c:pt idx="150">
                  <c:v>0.7</c:v>
                </c:pt>
                <c:pt idx="151">
                  <c:v>0.8</c:v>
                </c:pt>
                <c:pt idx="152">
                  <c:v>0.8</c:v>
                </c:pt>
                <c:pt idx="153">
                  <c:v>0.7</c:v>
                </c:pt>
                <c:pt idx="154">
                  <c:v>0.5</c:v>
                </c:pt>
                <c:pt idx="155">
                  <c:v>0.1</c:v>
                </c:pt>
                <c:pt idx="156">
                  <c:v>-0.5</c:v>
                </c:pt>
                <c:pt idx="157">
                  <c:v>-0.2</c:v>
                </c:pt>
                <c:pt idx="158">
                  <c:v>0.3</c:v>
                </c:pt>
                <c:pt idx="159" formatCode="#,##0.0">
                  <c:v>1</c:v>
                </c:pt>
                <c:pt idx="160">
                  <c:v>1.6</c:v>
                </c:pt>
                <c:pt idx="161">
                  <c:v>1.1000000000000001</c:v>
                </c:pt>
                <c:pt idx="162">
                  <c:v>1.3</c:v>
                </c:pt>
                <c:pt idx="163">
                  <c:v>1.1000000000000001</c:v>
                </c:pt>
                <c:pt idx="164">
                  <c:v>0.8</c:v>
                </c:pt>
                <c:pt idx="165">
                  <c:v>1.2</c:v>
                </c:pt>
                <c:pt idx="166">
                  <c:v>0.2</c:v>
                </c:pt>
                <c:pt idx="167">
                  <c:v>0.2</c:v>
                </c:pt>
                <c:pt idx="168">
                  <c:v>0.4</c:v>
                </c:pt>
                <c:pt idx="169">
                  <c:v>-0.1</c:v>
                </c:pt>
                <c:pt idx="170">
                  <c:v>0.1</c:v>
                </c:pt>
                <c:pt idx="171">
                  <c:v>-0.3</c:v>
                </c:pt>
                <c:pt idx="172">
                  <c:v>-0.1</c:v>
                </c:pt>
                <c:pt idx="173">
                  <c:v>0.1</c:v>
                </c:pt>
                <c:pt idx="174">
                  <c:v>0.3</c:v>
                </c:pt>
                <c:pt idx="175">
                  <c:v>0.3</c:v>
                </c:pt>
                <c:pt idx="176">
                  <c:v>0.6</c:v>
                </c:pt>
                <c:pt idx="177">
                  <c:v>0.7</c:v>
                </c:pt>
                <c:pt idx="178">
                  <c:v>0.8</c:v>
                </c:pt>
                <c:pt idx="179">
                  <c:v>1.6</c:v>
                </c:pt>
                <c:pt idx="180">
                  <c:v>1.7</c:v>
                </c:pt>
                <c:pt idx="181">
                  <c:v>2.1</c:v>
                </c:pt>
                <c:pt idx="182">
                  <c:v>1.5</c:v>
                </c:pt>
                <c:pt idx="183" formatCode="#,##0.0">
                  <c:v>2</c:v>
                </c:pt>
                <c:pt idx="184">
                  <c:v>1.3</c:v>
                </c:pt>
                <c:pt idx="185">
                  <c:v>1.7</c:v>
                </c:pt>
                <c:pt idx="186">
                  <c:v>1.7</c:v>
                </c:pt>
                <c:pt idx="187">
                  <c:v>1.9</c:v>
                </c:pt>
                <c:pt idx="188">
                  <c:v>1.9</c:v>
                </c:pt>
                <c:pt idx="189">
                  <c:v>1.5</c:v>
                </c:pt>
                <c:pt idx="190">
                  <c:v>1.7</c:v>
                </c:pt>
                <c:pt idx="191">
                  <c:v>1.5</c:v>
                </c:pt>
                <c:pt idx="192">
                  <c:v>1.5</c:v>
                </c:pt>
                <c:pt idx="193">
                  <c:v>1.2</c:v>
                </c:pt>
                <c:pt idx="194">
                  <c:v>1.7</c:v>
                </c:pt>
                <c:pt idx="195">
                  <c:v>1.3</c:v>
                </c:pt>
                <c:pt idx="196">
                  <c:v>2.5</c:v>
                </c:pt>
                <c:pt idx="197">
                  <c:v>2.1</c:v>
                </c:pt>
                <c:pt idx="198">
                  <c:v>2.2000000000000002</c:v>
                </c:pt>
                <c:pt idx="199">
                  <c:v>2.1</c:v>
                </c:pt>
                <c:pt idx="200">
                  <c:v>2.2000000000000002</c:v>
                </c:pt>
                <c:pt idx="201">
                  <c:v>2.6</c:v>
                </c:pt>
                <c:pt idx="202">
                  <c:v>2.2000000000000002</c:v>
                </c:pt>
                <c:pt idx="203">
                  <c:v>1.7</c:v>
                </c:pt>
                <c:pt idx="204">
                  <c:v>1.7</c:v>
                </c:pt>
                <c:pt idx="205">
                  <c:v>1.7</c:v>
                </c:pt>
                <c:pt idx="206">
                  <c:v>1.4</c:v>
                </c:pt>
                <c:pt idx="207">
                  <c:v>2.1</c:v>
                </c:pt>
                <c:pt idx="208">
                  <c:v>1.3</c:v>
                </c:pt>
                <c:pt idx="209">
                  <c:v>1.5</c:v>
                </c:pt>
                <c:pt idx="210">
                  <c:v>1.1000000000000001</c:v>
                </c:pt>
                <c:pt idx="211" formatCode="#,##0.0">
                  <c:v>1</c:v>
                </c:pt>
                <c:pt idx="212">
                  <c:v>0.9</c:v>
                </c:pt>
                <c:pt idx="213">
                  <c:v>0.9</c:v>
                </c:pt>
                <c:pt idx="214">
                  <c:v>1.2</c:v>
                </c:pt>
                <c:pt idx="215">
                  <c:v>1.5</c:v>
                </c:pt>
                <c:pt idx="216">
                  <c:v>1.6</c:v>
                </c:pt>
                <c:pt idx="217">
                  <c:v>1.7</c:v>
                </c:pt>
                <c:pt idx="218">
                  <c:v>1.3</c:v>
                </c:pt>
                <c:pt idx="219">
                  <c:v>0.8</c:v>
                </c:pt>
                <c:pt idx="220">
                  <c:v>0.5</c:v>
                </c:pt>
                <c:pt idx="221">
                  <c:v>0.8</c:v>
                </c:pt>
                <c:pt idx="222" formatCode="#,##0.0">
                  <c:v>0</c:v>
                </c:pt>
                <c:pt idx="223">
                  <c:v>-0.1</c:v>
                </c:pt>
                <c:pt idx="224">
                  <c:v>-0.4</c:v>
                </c:pt>
                <c:pt idx="225">
                  <c:v>-0.5</c:v>
                </c:pt>
                <c:pt idx="226">
                  <c:v>-0.7</c:v>
                </c:pt>
                <c:pt idx="227">
                  <c:v>-0.7</c:v>
                </c:pt>
                <c:pt idx="228">
                  <c:v>1.6</c:v>
                </c:pt>
                <c:pt idx="229">
                  <c:v>1.6</c:v>
                </c:pt>
                <c:pt idx="230" formatCode="#,##0.0">
                  <c:v>2</c:v>
                </c:pt>
                <c:pt idx="231">
                  <c:v>2.1</c:v>
                </c:pt>
                <c:pt idx="232">
                  <c:v>2.4</c:v>
                </c:pt>
                <c:pt idx="233">
                  <c:v>2.1</c:v>
                </c:pt>
                <c:pt idx="234">
                  <c:v>3.1</c:v>
                </c:pt>
                <c:pt idx="235">
                  <c:v>3.4</c:v>
                </c:pt>
                <c:pt idx="236">
                  <c:v>4.0999999999999996</c:v>
                </c:pt>
                <c:pt idx="237">
                  <c:v>4.5999999999999996</c:v>
                </c:pt>
                <c:pt idx="238" formatCode="#,##0.0">
                  <c:v>6</c:v>
                </c:pt>
                <c:pt idx="239">
                  <c:v>5.7</c:v>
                </c:pt>
                <c:pt idx="240">
                  <c:v>5.0999999999999996</c:v>
                </c:pt>
                <c:pt idx="241">
                  <c:v>5.5</c:v>
                </c:pt>
                <c:pt idx="242">
                  <c:v>7.6</c:v>
                </c:pt>
                <c:pt idx="243">
                  <c:v>7.8</c:v>
                </c:pt>
                <c:pt idx="244">
                  <c:v>8.6999999999999993</c:v>
                </c:pt>
                <c:pt idx="245">
                  <c:v>8.1999999999999993</c:v>
                </c:pt>
                <c:pt idx="246">
                  <c:v>8.5</c:v>
                </c:pt>
                <c:pt idx="247">
                  <c:v>8.8000000000000007</c:v>
                </c:pt>
                <c:pt idx="248">
                  <c:v>10.9</c:v>
                </c:pt>
                <c:pt idx="249">
                  <c:v>11.6</c:v>
                </c:pt>
                <c:pt idx="250">
                  <c:v>11.3</c:v>
                </c:pt>
                <c:pt idx="251">
                  <c:v>9.6</c:v>
                </c:pt>
                <c:pt idx="252">
                  <c:v>9.1999999999999993</c:v>
                </c:pt>
                <c:pt idx="253">
                  <c:v>9.3000000000000007</c:v>
                </c:pt>
                <c:pt idx="254">
                  <c:v>7.8</c:v>
                </c:pt>
                <c:pt idx="255">
                  <c:v>7.6</c:v>
                </c:pt>
                <c:pt idx="256">
                  <c:v>6.3</c:v>
                </c:pt>
                <c:pt idx="257">
                  <c:v>6.8</c:v>
                </c:pt>
                <c:pt idx="258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8E-4B0F-AA37-769069E91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1913992"/>
        <c:axId val="361913664"/>
      </c:lineChart>
      <c:dateAx>
        <c:axId val="36191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42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1913664"/>
        <c:crosses val="autoZero"/>
        <c:auto val="0"/>
        <c:lblOffset val="100"/>
        <c:baseTimeUnit val="days"/>
        <c:majorUnit val="12"/>
        <c:minorUnit val="12"/>
      </c:dateAx>
      <c:valAx>
        <c:axId val="361913664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1913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de-DE"/>
              <a:t>Preisänderungen einzelner Güterkategorien</a:t>
            </a:r>
            <a:br>
              <a:rPr lang="de-DE"/>
            </a:br>
            <a:r>
              <a:rPr lang="de-DE"/>
              <a:t>im</a:t>
            </a:r>
            <a:r>
              <a:rPr lang="de-DE" baseline="0"/>
              <a:t> Vergleich zum HVPI</a:t>
            </a:r>
          </a:p>
          <a:p>
            <a:pPr>
              <a:defRPr/>
            </a:pPr>
            <a:r>
              <a:rPr lang="de-DE" baseline="0"/>
              <a:t>Eurozone</a:t>
            </a:r>
          </a:p>
          <a:p>
            <a:pPr>
              <a:defRPr/>
            </a:pPr>
            <a:r>
              <a:rPr lang="de-DE" baseline="0"/>
              <a:t>Januar 2002 bis Juni 2023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 1'!$A$29</c:f>
              <c:strCache>
                <c:ptCount val="1"/>
                <c:pt idx="0">
                  <c:v>HVPI</c:v>
                </c:pt>
              </c:strCache>
            </c:strRef>
          </c:tx>
          <c:spPr>
            <a:ln w="50800" cap="rnd">
              <a:solidFill>
                <a:srgbClr val="C60AB0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'Sheet 1'!$B$28:$IZ$28</c:f>
              <c:strCache>
                <c:ptCount val="259"/>
                <c:pt idx="0">
                  <c:v>2002-01</c:v>
                </c:pt>
                <c:pt idx="1">
                  <c:v>2002-02</c:v>
                </c:pt>
                <c:pt idx="2">
                  <c:v>2002-03</c:v>
                </c:pt>
                <c:pt idx="3">
                  <c:v>2002-04</c:v>
                </c:pt>
                <c:pt idx="4">
                  <c:v>2002-05</c:v>
                </c:pt>
                <c:pt idx="5">
                  <c:v>2002-06</c:v>
                </c:pt>
                <c:pt idx="6">
                  <c:v>2002-07</c:v>
                </c:pt>
                <c:pt idx="7">
                  <c:v>2002-08</c:v>
                </c:pt>
                <c:pt idx="8">
                  <c:v>2002-09</c:v>
                </c:pt>
                <c:pt idx="9">
                  <c:v>2002-10</c:v>
                </c:pt>
                <c:pt idx="10">
                  <c:v>2002-11</c:v>
                </c:pt>
                <c:pt idx="11">
                  <c:v>2002-12</c:v>
                </c:pt>
                <c:pt idx="12">
                  <c:v>2003-01</c:v>
                </c:pt>
                <c:pt idx="13">
                  <c:v>2003-02</c:v>
                </c:pt>
                <c:pt idx="14">
                  <c:v>2003-03</c:v>
                </c:pt>
                <c:pt idx="15">
                  <c:v>2003-04</c:v>
                </c:pt>
                <c:pt idx="16">
                  <c:v>2003-05</c:v>
                </c:pt>
                <c:pt idx="17">
                  <c:v>2003-06</c:v>
                </c:pt>
                <c:pt idx="18">
                  <c:v>2003-07</c:v>
                </c:pt>
                <c:pt idx="19">
                  <c:v>2003-08</c:v>
                </c:pt>
                <c:pt idx="20">
                  <c:v>2003-09</c:v>
                </c:pt>
                <c:pt idx="21">
                  <c:v>2003-10</c:v>
                </c:pt>
                <c:pt idx="22">
                  <c:v>2003-11</c:v>
                </c:pt>
                <c:pt idx="23">
                  <c:v>2003-12</c:v>
                </c:pt>
                <c:pt idx="24">
                  <c:v>2004-01</c:v>
                </c:pt>
                <c:pt idx="25">
                  <c:v>2004-02</c:v>
                </c:pt>
                <c:pt idx="26">
                  <c:v>2004-03</c:v>
                </c:pt>
                <c:pt idx="27">
                  <c:v>2004-04</c:v>
                </c:pt>
                <c:pt idx="28">
                  <c:v>2004-05</c:v>
                </c:pt>
                <c:pt idx="29">
                  <c:v>2004-06</c:v>
                </c:pt>
                <c:pt idx="30">
                  <c:v>2004-07</c:v>
                </c:pt>
                <c:pt idx="31">
                  <c:v>2004-08</c:v>
                </c:pt>
                <c:pt idx="32">
                  <c:v>2004-09</c:v>
                </c:pt>
                <c:pt idx="33">
                  <c:v>2004-10</c:v>
                </c:pt>
                <c:pt idx="34">
                  <c:v>2004-11</c:v>
                </c:pt>
                <c:pt idx="35">
                  <c:v>2004-12</c:v>
                </c:pt>
                <c:pt idx="36">
                  <c:v>2005-01</c:v>
                </c:pt>
                <c:pt idx="37">
                  <c:v>2005-02</c:v>
                </c:pt>
                <c:pt idx="38">
                  <c:v>2005-03</c:v>
                </c:pt>
                <c:pt idx="39">
                  <c:v>2005-04</c:v>
                </c:pt>
                <c:pt idx="40">
                  <c:v>2005-05</c:v>
                </c:pt>
                <c:pt idx="41">
                  <c:v>2005-06</c:v>
                </c:pt>
                <c:pt idx="42">
                  <c:v>2005-07</c:v>
                </c:pt>
                <c:pt idx="43">
                  <c:v>2005-08</c:v>
                </c:pt>
                <c:pt idx="44">
                  <c:v>2005-09</c:v>
                </c:pt>
                <c:pt idx="45">
                  <c:v>2005-10</c:v>
                </c:pt>
                <c:pt idx="46">
                  <c:v>2005-11</c:v>
                </c:pt>
                <c:pt idx="47">
                  <c:v>2005-12</c:v>
                </c:pt>
                <c:pt idx="48">
                  <c:v>2006-01</c:v>
                </c:pt>
                <c:pt idx="49">
                  <c:v>2006-02</c:v>
                </c:pt>
                <c:pt idx="50">
                  <c:v>2006-03</c:v>
                </c:pt>
                <c:pt idx="51">
                  <c:v>2006-04</c:v>
                </c:pt>
                <c:pt idx="52">
                  <c:v>2006-05</c:v>
                </c:pt>
                <c:pt idx="53">
                  <c:v>2006-06</c:v>
                </c:pt>
                <c:pt idx="54">
                  <c:v>2006-07</c:v>
                </c:pt>
                <c:pt idx="55">
                  <c:v>2006-08</c:v>
                </c:pt>
                <c:pt idx="56">
                  <c:v>2006-09</c:v>
                </c:pt>
                <c:pt idx="57">
                  <c:v>2006-10</c:v>
                </c:pt>
                <c:pt idx="58">
                  <c:v>2006-11</c:v>
                </c:pt>
                <c:pt idx="59">
                  <c:v>2006-12</c:v>
                </c:pt>
                <c:pt idx="60">
                  <c:v>2007-01</c:v>
                </c:pt>
                <c:pt idx="61">
                  <c:v>2007-02</c:v>
                </c:pt>
                <c:pt idx="62">
                  <c:v>2007-03</c:v>
                </c:pt>
                <c:pt idx="63">
                  <c:v>2007-04</c:v>
                </c:pt>
                <c:pt idx="64">
                  <c:v>2007-05</c:v>
                </c:pt>
                <c:pt idx="65">
                  <c:v>2007-06</c:v>
                </c:pt>
                <c:pt idx="66">
                  <c:v>2007-07</c:v>
                </c:pt>
                <c:pt idx="67">
                  <c:v>2007-08</c:v>
                </c:pt>
                <c:pt idx="68">
                  <c:v>2007-09</c:v>
                </c:pt>
                <c:pt idx="69">
                  <c:v>2007-10</c:v>
                </c:pt>
                <c:pt idx="70">
                  <c:v>2007-11</c:v>
                </c:pt>
                <c:pt idx="71">
                  <c:v>2007-12</c:v>
                </c:pt>
                <c:pt idx="72">
                  <c:v>2008-01</c:v>
                </c:pt>
                <c:pt idx="73">
                  <c:v>2008-02</c:v>
                </c:pt>
                <c:pt idx="74">
                  <c:v>2008-03</c:v>
                </c:pt>
                <c:pt idx="75">
                  <c:v>2008-04</c:v>
                </c:pt>
                <c:pt idx="76">
                  <c:v>2008-05</c:v>
                </c:pt>
                <c:pt idx="77">
                  <c:v>2008-06</c:v>
                </c:pt>
                <c:pt idx="78">
                  <c:v>2008-07</c:v>
                </c:pt>
                <c:pt idx="79">
                  <c:v>2008-08</c:v>
                </c:pt>
                <c:pt idx="80">
                  <c:v>2008-09</c:v>
                </c:pt>
                <c:pt idx="81">
                  <c:v>2008-10</c:v>
                </c:pt>
                <c:pt idx="82">
                  <c:v>2008-11</c:v>
                </c:pt>
                <c:pt idx="83">
                  <c:v>2008-12</c:v>
                </c:pt>
                <c:pt idx="84">
                  <c:v>2009-01</c:v>
                </c:pt>
                <c:pt idx="85">
                  <c:v>2009-02</c:v>
                </c:pt>
                <c:pt idx="86">
                  <c:v>2009-03</c:v>
                </c:pt>
                <c:pt idx="87">
                  <c:v>2009-04</c:v>
                </c:pt>
                <c:pt idx="88">
                  <c:v>2009-05</c:v>
                </c:pt>
                <c:pt idx="89">
                  <c:v>2009-06</c:v>
                </c:pt>
                <c:pt idx="90">
                  <c:v>2009-07</c:v>
                </c:pt>
                <c:pt idx="91">
                  <c:v>2009-08</c:v>
                </c:pt>
                <c:pt idx="92">
                  <c:v>2009-09</c:v>
                </c:pt>
                <c:pt idx="93">
                  <c:v>2009-10</c:v>
                </c:pt>
                <c:pt idx="94">
                  <c:v>2009-11</c:v>
                </c:pt>
                <c:pt idx="95">
                  <c:v>2009-12</c:v>
                </c:pt>
                <c:pt idx="96">
                  <c:v>2010-01</c:v>
                </c:pt>
                <c:pt idx="97">
                  <c:v>2010-02</c:v>
                </c:pt>
                <c:pt idx="98">
                  <c:v>2010-03</c:v>
                </c:pt>
                <c:pt idx="99">
                  <c:v>2010-04</c:v>
                </c:pt>
                <c:pt idx="100">
                  <c:v>2010-05</c:v>
                </c:pt>
                <c:pt idx="101">
                  <c:v>2010-06</c:v>
                </c:pt>
                <c:pt idx="102">
                  <c:v>2010-07</c:v>
                </c:pt>
                <c:pt idx="103">
                  <c:v>2010-08</c:v>
                </c:pt>
                <c:pt idx="104">
                  <c:v>2010-09</c:v>
                </c:pt>
                <c:pt idx="105">
                  <c:v>2010-10</c:v>
                </c:pt>
                <c:pt idx="106">
                  <c:v>2010-11</c:v>
                </c:pt>
                <c:pt idx="107">
                  <c:v>2010-12</c:v>
                </c:pt>
                <c:pt idx="108">
                  <c:v>2011-01</c:v>
                </c:pt>
                <c:pt idx="109">
                  <c:v>2011-02</c:v>
                </c:pt>
                <c:pt idx="110">
                  <c:v>2011-03</c:v>
                </c:pt>
                <c:pt idx="111">
                  <c:v>2011-04</c:v>
                </c:pt>
                <c:pt idx="112">
                  <c:v>2011-05</c:v>
                </c:pt>
                <c:pt idx="113">
                  <c:v>2011-06</c:v>
                </c:pt>
                <c:pt idx="114">
                  <c:v>2011-07</c:v>
                </c:pt>
                <c:pt idx="115">
                  <c:v>2011-08</c:v>
                </c:pt>
                <c:pt idx="116">
                  <c:v>2011-09</c:v>
                </c:pt>
                <c:pt idx="117">
                  <c:v>2011-10</c:v>
                </c:pt>
                <c:pt idx="118">
                  <c:v>2011-11</c:v>
                </c:pt>
                <c:pt idx="119">
                  <c:v>2011-12</c:v>
                </c:pt>
                <c:pt idx="120">
                  <c:v>2012-01</c:v>
                </c:pt>
                <c:pt idx="121">
                  <c:v>2012-02</c:v>
                </c:pt>
                <c:pt idx="122">
                  <c:v>2012-03</c:v>
                </c:pt>
                <c:pt idx="123">
                  <c:v>2012-04</c:v>
                </c:pt>
                <c:pt idx="124">
                  <c:v>2012-05</c:v>
                </c:pt>
                <c:pt idx="125">
                  <c:v>2012-06</c:v>
                </c:pt>
                <c:pt idx="126">
                  <c:v>2012-07</c:v>
                </c:pt>
                <c:pt idx="127">
                  <c:v>2012-08</c:v>
                </c:pt>
                <c:pt idx="128">
                  <c:v>2012-09</c:v>
                </c:pt>
                <c:pt idx="129">
                  <c:v>2012-10</c:v>
                </c:pt>
                <c:pt idx="130">
                  <c:v>2012-11</c:v>
                </c:pt>
                <c:pt idx="131">
                  <c:v>2012-12</c:v>
                </c:pt>
                <c:pt idx="132">
                  <c:v>2013-01</c:v>
                </c:pt>
                <c:pt idx="133">
                  <c:v>2013-02</c:v>
                </c:pt>
                <c:pt idx="134">
                  <c:v>2013-03</c:v>
                </c:pt>
                <c:pt idx="135">
                  <c:v>2013-04</c:v>
                </c:pt>
                <c:pt idx="136">
                  <c:v>2013-05</c:v>
                </c:pt>
                <c:pt idx="137">
                  <c:v>2013-06</c:v>
                </c:pt>
                <c:pt idx="138">
                  <c:v>2013-07</c:v>
                </c:pt>
                <c:pt idx="139">
                  <c:v>2013-08</c:v>
                </c:pt>
                <c:pt idx="140">
                  <c:v>2013-09</c:v>
                </c:pt>
                <c:pt idx="141">
                  <c:v>2013-10</c:v>
                </c:pt>
                <c:pt idx="142">
                  <c:v>2013-11</c:v>
                </c:pt>
                <c:pt idx="143">
                  <c:v>2013-12</c:v>
                </c:pt>
                <c:pt idx="144">
                  <c:v>2014-01</c:v>
                </c:pt>
                <c:pt idx="145">
                  <c:v>2014-02</c:v>
                </c:pt>
                <c:pt idx="146">
                  <c:v>2014-03</c:v>
                </c:pt>
                <c:pt idx="147">
                  <c:v>2014-04</c:v>
                </c:pt>
                <c:pt idx="148">
                  <c:v>2014-05</c:v>
                </c:pt>
                <c:pt idx="149">
                  <c:v>2014-06</c:v>
                </c:pt>
                <c:pt idx="150">
                  <c:v>2014-07</c:v>
                </c:pt>
                <c:pt idx="151">
                  <c:v>2014-08</c:v>
                </c:pt>
                <c:pt idx="152">
                  <c:v>2014-09</c:v>
                </c:pt>
                <c:pt idx="153">
                  <c:v>2014-10</c:v>
                </c:pt>
                <c:pt idx="154">
                  <c:v>2014-11</c:v>
                </c:pt>
                <c:pt idx="155">
                  <c:v>2014-12</c:v>
                </c:pt>
                <c:pt idx="156">
                  <c:v>2015-01</c:v>
                </c:pt>
                <c:pt idx="157">
                  <c:v>2015-02</c:v>
                </c:pt>
                <c:pt idx="158">
                  <c:v>2015-03</c:v>
                </c:pt>
                <c:pt idx="159">
                  <c:v>2015-04</c:v>
                </c:pt>
                <c:pt idx="160">
                  <c:v>2015-05</c:v>
                </c:pt>
                <c:pt idx="161">
                  <c:v>2015-06</c:v>
                </c:pt>
                <c:pt idx="162">
                  <c:v>2015-07</c:v>
                </c:pt>
                <c:pt idx="163">
                  <c:v>2015-08</c:v>
                </c:pt>
                <c:pt idx="164">
                  <c:v>2015-09</c:v>
                </c:pt>
                <c:pt idx="165">
                  <c:v>2015-10</c:v>
                </c:pt>
                <c:pt idx="166">
                  <c:v>2015-11</c:v>
                </c:pt>
                <c:pt idx="167">
                  <c:v>2015-12</c:v>
                </c:pt>
                <c:pt idx="168">
                  <c:v>2016-01</c:v>
                </c:pt>
                <c:pt idx="169">
                  <c:v>2016-02</c:v>
                </c:pt>
                <c:pt idx="170">
                  <c:v>2016-03</c:v>
                </c:pt>
                <c:pt idx="171">
                  <c:v>2016-04</c:v>
                </c:pt>
                <c:pt idx="172">
                  <c:v>2016-05</c:v>
                </c:pt>
                <c:pt idx="173">
                  <c:v>2016-06</c:v>
                </c:pt>
                <c:pt idx="174">
                  <c:v>2016-07</c:v>
                </c:pt>
                <c:pt idx="175">
                  <c:v>2016-08</c:v>
                </c:pt>
                <c:pt idx="176">
                  <c:v>2016-09</c:v>
                </c:pt>
                <c:pt idx="177">
                  <c:v>2016-10</c:v>
                </c:pt>
                <c:pt idx="178">
                  <c:v>2016-11</c:v>
                </c:pt>
                <c:pt idx="179">
                  <c:v>2016-12</c:v>
                </c:pt>
                <c:pt idx="180">
                  <c:v>2017-01</c:v>
                </c:pt>
                <c:pt idx="181">
                  <c:v>2017-02</c:v>
                </c:pt>
                <c:pt idx="182">
                  <c:v>2017-03</c:v>
                </c:pt>
                <c:pt idx="183">
                  <c:v>2017-04</c:v>
                </c:pt>
                <c:pt idx="184">
                  <c:v>2017-05</c:v>
                </c:pt>
                <c:pt idx="185">
                  <c:v>2017-06</c:v>
                </c:pt>
                <c:pt idx="186">
                  <c:v>2017-07</c:v>
                </c:pt>
                <c:pt idx="187">
                  <c:v>2017-08</c:v>
                </c:pt>
                <c:pt idx="188">
                  <c:v>2017-09</c:v>
                </c:pt>
                <c:pt idx="189">
                  <c:v>2017-10</c:v>
                </c:pt>
                <c:pt idx="190">
                  <c:v>2017-11</c:v>
                </c:pt>
                <c:pt idx="191">
                  <c:v>2017-12</c:v>
                </c:pt>
                <c:pt idx="192">
                  <c:v>2018-01</c:v>
                </c:pt>
                <c:pt idx="193">
                  <c:v>2018-02</c:v>
                </c:pt>
                <c:pt idx="194">
                  <c:v>2018-03</c:v>
                </c:pt>
                <c:pt idx="195">
                  <c:v>2018-04</c:v>
                </c:pt>
                <c:pt idx="196">
                  <c:v>2018-05</c:v>
                </c:pt>
                <c:pt idx="197">
                  <c:v>2018-06</c:v>
                </c:pt>
                <c:pt idx="198">
                  <c:v>2018-07</c:v>
                </c:pt>
                <c:pt idx="199">
                  <c:v>2018-08</c:v>
                </c:pt>
                <c:pt idx="200">
                  <c:v>2018-09</c:v>
                </c:pt>
                <c:pt idx="201">
                  <c:v>2018-10</c:v>
                </c:pt>
                <c:pt idx="202">
                  <c:v>2018-11</c:v>
                </c:pt>
                <c:pt idx="203">
                  <c:v>2018-12</c:v>
                </c:pt>
                <c:pt idx="204">
                  <c:v>2019-01</c:v>
                </c:pt>
                <c:pt idx="205">
                  <c:v>2019-02</c:v>
                </c:pt>
                <c:pt idx="206">
                  <c:v>2019-03</c:v>
                </c:pt>
                <c:pt idx="207">
                  <c:v>2019-04</c:v>
                </c:pt>
                <c:pt idx="208">
                  <c:v>2019-05</c:v>
                </c:pt>
                <c:pt idx="209">
                  <c:v>2019-06</c:v>
                </c:pt>
                <c:pt idx="210">
                  <c:v>2019-07</c:v>
                </c:pt>
                <c:pt idx="211">
                  <c:v>2019-08</c:v>
                </c:pt>
                <c:pt idx="212">
                  <c:v>2019-09</c:v>
                </c:pt>
                <c:pt idx="213">
                  <c:v>2019-10</c:v>
                </c:pt>
                <c:pt idx="214">
                  <c:v>2019-11</c:v>
                </c:pt>
                <c:pt idx="215">
                  <c:v>2019-12</c:v>
                </c:pt>
                <c:pt idx="216">
                  <c:v>2020-01</c:v>
                </c:pt>
                <c:pt idx="217">
                  <c:v>2020-02</c:v>
                </c:pt>
                <c:pt idx="218">
                  <c:v>2020-03</c:v>
                </c:pt>
                <c:pt idx="219">
                  <c:v>2020-04</c:v>
                </c:pt>
                <c:pt idx="220">
                  <c:v>2020-05</c:v>
                </c:pt>
                <c:pt idx="221">
                  <c:v>2020-06</c:v>
                </c:pt>
                <c:pt idx="222">
                  <c:v>2020-07</c:v>
                </c:pt>
                <c:pt idx="223">
                  <c:v>2020-08</c:v>
                </c:pt>
                <c:pt idx="224">
                  <c:v>2020-09</c:v>
                </c:pt>
                <c:pt idx="225">
                  <c:v>2020-10</c:v>
                </c:pt>
                <c:pt idx="226">
                  <c:v>2020-11</c:v>
                </c:pt>
                <c:pt idx="227">
                  <c:v>2020-12</c:v>
                </c:pt>
                <c:pt idx="228">
                  <c:v>2021-01</c:v>
                </c:pt>
                <c:pt idx="229">
                  <c:v>2021-02</c:v>
                </c:pt>
                <c:pt idx="230">
                  <c:v>2021-03</c:v>
                </c:pt>
                <c:pt idx="231">
                  <c:v>2021-04</c:v>
                </c:pt>
                <c:pt idx="232">
                  <c:v>2021-05</c:v>
                </c:pt>
                <c:pt idx="233">
                  <c:v>2021-06</c:v>
                </c:pt>
                <c:pt idx="234">
                  <c:v>2021-07</c:v>
                </c:pt>
                <c:pt idx="235">
                  <c:v>2021-08</c:v>
                </c:pt>
                <c:pt idx="236">
                  <c:v>2021-09</c:v>
                </c:pt>
                <c:pt idx="237">
                  <c:v>2021-10</c:v>
                </c:pt>
                <c:pt idx="238">
                  <c:v>2021-11</c:v>
                </c:pt>
                <c:pt idx="239">
                  <c:v>2021-12</c:v>
                </c:pt>
                <c:pt idx="240">
                  <c:v>2022-01</c:v>
                </c:pt>
                <c:pt idx="241">
                  <c:v>2022-02</c:v>
                </c:pt>
                <c:pt idx="242">
                  <c:v>2022-03</c:v>
                </c:pt>
                <c:pt idx="243">
                  <c:v>2022-04</c:v>
                </c:pt>
                <c:pt idx="244">
                  <c:v>2022-05</c:v>
                </c:pt>
                <c:pt idx="245">
                  <c:v>2022-06</c:v>
                </c:pt>
                <c:pt idx="246">
                  <c:v>2022-07</c:v>
                </c:pt>
                <c:pt idx="247">
                  <c:v>2022-08</c:v>
                </c:pt>
                <c:pt idx="248">
                  <c:v>2022-09</c:v>
                </c:pt>
                <c:pt idx="249">
                  <c:v>2022-10</c:v>
                </c:pt>
                <c:pt idx="250">
                  <c:v>2022-11</c:v>
                </c:pt>
                <c:pt idx="251">
                  <c:v>2022-12</c:v>
                </c:pt>
                <c:pt idx="252">
                  <c:v>2023-01</c:v>
                </c:pt>
                <c:pt idx="253">
                  <c:v>2023-02</c:v>
                </c:pt>
                <c:pt idx="254">
                  <c:v>2023-03</c:v>
                </c:pt>
                <c:pt idx="255">
                  <c:v>2023-04</c:v>
                </c:pt>
                <c:pt idx="256">
                  <c:v>2023-05</c:v>
                </c:pt>
                <c:pt idx="257">
                  <c:v>2023-06</c:v>
                </c:pt>
                <c:pt idx="258">
                  <c:v>2023-07</c:v>
                </c:pt>
              </c:strCache>
            </c:strRef>
          </c:cat>
          <c:val>
            <c:numRef>
              <c:f>'Sheet 1'!$B$29:$IZ$29</c:f>
              <c:numCache>
                <c:formatCode>#,##0.##########</c:formatCode>
                <c:ptCount val="259"/>
                <c:pt idx="0">
                  <c:v>2.6</c:v>
                </c:pt>
                <c:pt idx="1">
                  <c:v>2.5</c:v>
                </c:pt>
                <c:pt idx="2">
                  <c:v>2.5</c:v>
                </c:pt>
                <c:pt idx="3">
                  <c:v>2.4</c:v>
                </c:pt>
                <c:pt idx="4">
                  <c:v>2.1</c:v>
                </c:pt>
                <c:pt idx="5">
                  <c:v>1.9</c:v>
                </c:pt>
                <c:pt idx="6" formatCode="#,##0.0">
                  <c:v>2</c:v>
                </c:pt>
                <c:pt idx="7">
                  <c:v>2.1</c:v>
                </c:pt>
                <c:pt idx="8">
                  <c:v>2.1</c:v>
                </c:pt>
                <c:pt idx="9">
                  <c:v>2.2999999999999998</c:v>
                </c:pt>
                <c:pt idx="10">
                  <c:v>2.2999999999999998</c:v>
                </c:pt>
                <c:pt idx="11">
                  <c:v>2.2999999999999998</c:v>
                </c:pt>
                <c:pt idx="12">
                  <c:v>2.1</c:v>
                </c:pt>
                <c:pt idx="13">
                  <c:v>2.4</c:v>
                </c:pt>
                <c:pt idx="14">
                  <c:v>2.4</c:v>
                </c:pt>
                <c:pt idx="15">
                  <c:v>2.1</c:v>
                </c:pt>
                <c:pt idx="16">
                  <c:v>1.8</c:v>
                </c:pt>
                <c:pt idx="17" formatCode="#,##0.0">
                  <c:v>2</c:v>
                </c:pt>
                <c:pt idx="18">
                  <c:v>1.9</c:v>
                </c:pt>
                <c:pt idx="19" formatCode="#,##0.0">
                  <c:v>2</c:v>
                </c:pt>
                <c:pt idx="20">
                  <c:v>2.1</c:v>
                </c:pt>
                <c:pt idx="21" formatCode="#,##0.0">
                  <c:v>2</c:v>
                </c:pt>
                <c:pt idx="22">
                  <c:v>2.2000000000000002</c:v>
                </c:pt>
                <c:pt idx="23" formatCode="#,##0.0">
                  <c:v>2</c:v>
                </c:pt>
                <c:pt idx="24">
                  <c:v>1.8</c:v>
                </c:pt>
                <c:pt idx="25">
                  <c:v>1.6</c:v>
                </c:pt>
                <c:pt idx="26">
                  <c:v>1.7</c:v>
                </c:pt>
                <c:pt idx="27">
                  <c:v>2.1</c:v>
                </c:pt>
                <c:pt idx="28">
                  <c:v>2.5</c:v>
                </c:pt>
                <c:pt idx="29">
                  <c:v>2.4</c:v>
                </c:pt>
                <c:pt idx="30">
                  <c:v>2.2999999999999998</c:v>
                </c:pt>
                <c:pt idx="31">
                  <c:v>2.4</c:v>
                </c:pt>
                <c:pt idx="32">
                  <c:v>2.1</c:v>
                </c:pt>
                <c:pt idx="33">
                  <c:v>2.4</c:v>
                </c:pt>
                <c:pt idx="34">
                  <c:v>2.2000000000000002</c:v>
                </c:pt>
                <c:pt idx="35">
                  <c:v>2.2999999999999998</c:v>
                </c:pt>
                <c:pt idx="36">
                  <c:v>1.9</c:v>
                </c:pt>
                <c:pt idx="37">
                  <c:v>2.1</c:v>
                </c:pt>
                <c:pt idx="38">
                  <c:v>2.2000000000000002</c:v>
                </c:pt>
                <c:pt idx="39">
                  <c:v>2.1</c:v>
                </c:pt>
                <c:pt idx="40" formatCode="#,##0.0">
                  <c:v>2</c:v>
                </c:pt>
                <c:pt idx="41" formatCode="#,##0.0">
                  <c:v>2</c:v>
                </c:pt>
                <c:pt idx="42">
                  <c:v>2.1</c:v>
                </c:pt>
                <c:pt idx="43">
                  <c:v>2.2000000000000002</c:v>
                </c:pt>
                <c:pt idx="44">
                  <c:v>2.6</c:v>
                </c:pt>
                <c:pt idx="45">
                  <c:v>2.5</c:v>
                </c:pt>
                <c:pt idx="46">
                  <c:v>2.2999999999999998</c:v>
                </c:pt>
                <c:pt idx="47">
                  <c:v>2.2999999999999998</c:v>
                </c:pt>
                <c:pt idx="48">
                  <c:v>2.4</c:v>
                </c:pt>
                <c:pt idx="49">
                  <c:v>2.4</c:v>
                </c:pt>
                <c:pt idx="50">
                  <c:v>2.2000000000000002</c:v>
                </c:pt>
                <c:pt idx="51">
                  <c:v>2.4</c:v>
                </c:pt>
                <c:pt idx="52">
                  <c:v>2.5</c:v>
                </c:pt>
                <c:pt idx="53">
                  <c:v>2.5</c:v>
                </c:pt>
                <c:pt idx="54">
                  <c:v>2.4</c:v>
                </c:pt>
                <c:pt idx="55">
                  <c:v>2.2999999999999998</c:v>
                </c:pt>
                <c:pt idx="56">
                  <c:v>1.8</c:v>
                </c:pt>
                <c:pt idx="57">
                  <c:v>1.6</c:v>
                </c:pt>
                <c:pt idx="58">
                  <c:v>1.8</c:v>
                </c:pt>
                <c:pt idx="59">
                  <c:v>1.9</c:v>
                </c:pt>
                <c:pt idx="60">
                  <c:v>1.8</c:v>
                </c:pt>
                <c:pt idx="61">
                  <c:v>1.8</c:v>
                </c:pt>
                <c:pt idx="62">
                  <c:v>1.9</c:v>
                </c:pt>
                <c:pt idx="63">
                  <c:v>1.9</c:v>
                </c:pt>
                <c:pt idx="64">
                  <c:v>1.9</c:v>
                </c:pt>
                <c:pt idx="65">
                  <c:v>1.9</c:v>
                </c:pt>
                <c:pt idx="66">
                  <c:v>1.8</c:v>
                </c:pt>
                <c:pt idx="67">
                  <c:v>1.7</c:v>
                </c:pt>
                <c:pt idx="68">
                  <c:v>2.1</c:v>
                </c:pt>
                <c:pt idx="69">
                  <c:v>2.5</c:v>
                </c:pt>
                <c:pt idx="70">
                  <c:v>3.1</c:v>
                </c:pt>
                <c:pt idx="71">
                  <c:v>3.1</c:v>
                </c:pt>
                <c:pt idx="72">
                  <c:v>3.2</c:v>
                </c:pt>
                <c:pt idx="73">
                  <c:v>3.3</c:v>
                </c:pt>
                <c:pt idx="74">
                  <c:v>3.6</c:v>
                </c:pt>
                <c:pt idx="75">
                  <c:v>3.3</c:v>
                </c:pt>
                <c:pt idx="76">
                  <c:v>3.7</c:v>
                </c:pt>
                <c:pt idx="77">
                  <c:v>3.9</c:v>
                </c:pt>
                <c:pt idx="78">
                  <c:v>4.0999999999999996</c:v>
                </c:pt>
                <c:pt idx="79">
                  <c:v>3.8</c:v>
                </c:pt>
                <c:pt idx="80">
                  <c:v>3.6</c:v>
                </c:pt>
                <c:pt idx="81">
                  <c:v>3.2</c:v>
                </c:pt>
                <c:pt idx="82">
                  <c:v>2.1</c:v>
                </c:pt>
                <c:pt idx="83">
                  <c:v>1.6</c:v>
                </c:pt>
                <c:pt idx="84">
                  <c:v>1.1000000000000001</c:v>
                </c:pt>
                <c:pt idx="85">
                  <c:v>1.2</c:v>
                </c:pt>
                <c:pt idx="86">
                  <c:v>0.6</c:v>
                </c:pt>
                <c:pt idx="87">
                  <c:v>0.6</c:v>
                </c:pt>
                <c:pt idx="88" formatCode="#,##0.0">
                  <c:v>0</c:v>
                </c:pt>
                <c:pt idx="89">
                  <c:v>-0.1</c:v>
                </c:pt>
                <c:pt idx="90">
                  <c:v>-0.6</c:v>
                </c:pt>
                <c:pt idx="91">
                  <c:v>-0.2</c:v>
                </c:pt>
                <c:pt idx="92">
                  <c:v>-0.3</c:v>
                </c:pt>
                <c:pt idx="93">
                  <c:v>-0.1</c:v>
                </c:pt>
                <c:pt idx="94">
                  <c:v>0.5</c:v>
                </c:pt>
                <c:pt idx="95">
                  <c:v>0.9</c:v>
                </c:pt>
                <c:pt idx="96">
                  <c:v>0.9</c:v>
                </c:pt>
                <c:pt idx="97">
                  <c:v>0.8</c:v>
                </c:pt>
                <c:pt idx="98">
                  <c:v>1.6</c:v>
                </c:pt>
                <c:pt idx="99">
                  <c:v>1.6</c:v>
                </c:pt>
                <c:pt idx="100">
                  <c:v>1.7</c:v>
                </c:pt>
                <c:pt idx="101">
                  <c:v>1.5</c:v>
                </c:pt>
                <c:pt idx="102">
                  <c:v>1.7</c:v>
                </c:pt>
                <c:pt idx="103">
                  <c:v>1.6</c:v>
                </c:pt>
                <c:pt idx="104">
                  <c:v>1.9</c:v>
                </c:pt>
                <c:pt idx="105">
                  <c:v>1.9</c:v>
                </c:pt>
                <c:pt idx="106">
                  <c:v>1.9</c:v>
                </c:pt>
                <c:pt idx="107">
                  <c:v>2.2000000000000002</c:v>
                </c:pt>
                <c:pt idx="108">
                  <c:v>2.2999999999999998</c:v>
                </c:pt>
                <c:pt idx="109">
                  <c:v>2.4</c:v>
                </c:pt>
                <c:pt idx="110">
                  <c:v>2.7</c:v>
                </c:pt>
                <c:pt idx="111">
                  <c:v>2.8</c:v>
                </c:pt>
                <c:pt idx="112">
                  <c:v>2.7</c:v>
                </c:pt>
                <c:pt idx="113">
                  <c:v>2.7</c:v>
                </c:pt>
                <c:pt idx="114">
                  <c:v>2.6</c:v>
                </c:pt>
                <c:pt idx="115">
                  <c:v>2.5</c:v>
                </c:pt>
                <c:pt idx="116" formatCode="#,##0.0">
                  <c:v>3</c:v>
                </c:pt>
                <c:pt idx="117" formatCode="#,##0.0">
                  <c:v>3</c:v>
                </c:pt>
                <c:pt idx="118" formatCode="#,##0.0">
                  <c:v>3</c:v>
                </c:pt>
                <c:pt idx="119">
                  <c:v>2.8</c:v>
                </c:pt>
                <c:pt idx="120">
                  <c:v>2.7</c:v>
                </c:pt>
                <c:pt idx="121">
                  <c:v>2.7</c:v>
                </c:pt>
                <c:pt idx="122">
                  <c:v>2.7</c:v>
                </c:pt>
                <c:pt idx="123">
                  <c:v>2.6</c:v>
                </c:pt>
                <c:pt idx="124">
                  <c:v>2.4</c:v>
                </c:pt>
                <c:pt idx="125">
                  <c:v>2.4</c:v>
                </c:pt>
                <c:pt idx="126">
                  <c:v>2.4</c:v>
                </c:pt>
                <c:pt idx="127">
                  <c:v>2.6</c:v>
                </c:pt>
                <c:pt idx="128">
                  <c:v>2.6</c:v>
                </c:pt>
                <c:pt idx="129">
                  <c:v>2.5</c:v>
                </c:pt>
                <c:pt idx="130">
                  <c:v>2.2000000000000002</c:v>
                </c:pt>
                <c:pt idx="131">
                  <c:v>2.2000000000000002</c:v>
                </c:pt>
                <c:pt idx="132" formatCode="#,##0.0">
                  <c:v>2</c:v>
                </c:pt>
                <c:pt idx="133">
                  <c:v>1.9</c:v>
                </c:pt>
                <c:pt idx="134">
                  <c:v>1.7</c:v>
                </c:pt>
                <c:pt idx="135">
                  <c:v>1.2</c:v>
                </c:pt>
                <c:pt idx="136">
                  <c:v>1.4</c:v>
                </c:pt>
                <c:pt idx="137">
                  <c:v>1.6</c:v>
                </c:pt>
                <c:pt idx="138">
                  <c:v>1.6</c:v>
                </c:pt>
                <c:pt idx="139">
                  <c:v>1.3</c:v>
                </c:pt>
                <c:pt idx="140">
                  <c:v>1.1000000000000001</c:v>
                </c:pt>
                <c:pt idx="141">
                  <c:v>0.7</c:v>
                </c:pt>
                <c:pt idx="142">
                  <c:v>0.9</c:v>
                </c:pt>
                <c:pt idx="143">
                  <c:v>0.8</c:v>
                </c:pt>
                <c:pt idx="144">
                  <c:v>0.8</c:v>
                </c:pt>
                <c:pt idx="145">
                  <c:v>0.7</c:v>
                </c:pt>
                <c:pt idx="146">
                  <c:v>0.5</c:v>
                </c:pt>
                <c:pt idx="147">
                  <c:v>0.7</c:v>
                </c:pt>
                <c:pt idx="148">
                  <c:v>0.5</c:v>
                </c:pt>
                <c:pt idx="149">
                  <c:v>0.5</c:v>
                </c:pt>
                <c:pt idx="150">
                  <c:v>0.4</c:v>
                </c:pt>
                <c:pt idx="151">
                  <c:v>0.4</c:v>
                </c:pt>
                <c:pt idx="152">
                  <c:v>0.3</c:v>
                </c:pt>
                <c:pt idx="153">
                  <c:v>0.4</c:v>
                </c:pt>
                <c:pt idx="154">
                  <c:v>0.3</c:v>
                </c:pt>
                <c:pt idx="155">
                  <c:v>-0.2</c:v>
                </c:pt>
                <c:pt idx="156">
                  <c:v>-0.6</c:v>
                </c:pt>
                <c:pt idx="157">
                  <c:v>-0.3</c:v>
                </c:pt>
                <c:pt idx="158">
                  <c:v>-0.1</c:v>
                </c:pt>
                <c:pt idx="159">
                  <c:v>0.2</c:v>
                </c:pt>
                <c:pt idx="160">
                  <c:v>0.6</c:v>
                </c:pt>
                <c:pt idx="161">
                  <c:v>0.5</c:v>
                </c:pt>
                <c:pt idx="162">
                  <c:v>0.5</c:v>
                </c:pt>
                <c:pt idx="163">
                  <c:v>0.4</c:v>
                </c:pt>
                <c:pt idx="164">
                  <c:v>0.2</c:v>
                </c:pt>
                <c:pt idx="165">
                  <c:v>0.4</c:v>
                </c:pt>
                <c:pt idx="166">
                  <c:v>0.1</c:v>
                </c:pt>
                <c:pt idx="167">
                  <c:v>0.3</c:v>
                </c:pt>
                <c:pt idx="168">
                  <c:v>0.3</c:v>
                </c:pt>
                <c:pt idx="169">
                  <c:v>-0.1</c:v>
                </c:pt>
                <c:pt idx="170" formatCode="#,##0.0">
                  <c:v>0</c:v>
                </c:pt>
                <c:pt idx="171">
                  <c:v>-0.3</c:v>
                </c:pt>
                <c:pt idx="172">
                  <c:v>-0.1</c:v>
                </c:pt>
                <c:pt idx="173" formatCode="#,##0.0">
                  <c:v>0</c:v>
                </c:pt>
                <c:pt idx="174">
                  <c:v>0.2</c:v>
                </c:pt>
                <c:pt idx="175">
                  <c:v>0.2</c:v>
                </c:pt>
                <c:pt idx="176">
                  <c:v>0.4</c:v>
                </c:pt>
                <c:pt idx="177">
                  <c:v>0.5</c:v>
                </c:pt>
                <c:pt idx="178">
                  <c:v>0.6</c:v>
                </c:pt>
                <c:pt idx="179">
                  <c:v>1.1000000000000001</c:v>
                </c:pt>
                <c:pt idx="180">
                  <c:v>1.7</c:v>
                </c:pt>
                <c:pt idx="181" formatCode="#,##0.0">
                  <c:v>2</c:v>
                </c:pt>
                <c:pt idx="182">
                  <c:v>1.5</c:v>
                </c:pt>
                <c:pt idx="183">
                  <c:v>1.9</c:v>
                </c:pt>
                <c:pt idx="184">
                  <c:v>1.4</c:v>
                </c:pt>
                <c:pt idx="185">
                  <c:v>1.3</c:v>
                </c:pt>
                <c:pt idx="186">
                  <c:v>1.3</c:v>
                </c:pt>
                <c:pt idx="187">
                  <c:v>1.5</c:v>
                </c:pt>
                <c:pt idx="188">
                  <c:v>1.6</c:v>
                </c:pt>
                <c:pt idx="189">
                  <c:v>1.4</c:v>
                </c:pt>
                <c:pt idx="190">
                  <c:v>1.5</c:v>
                </c:pt>
                <c:pt idx="191">
                  <c:v>1.3</c:v>
                </c:pt>
                <c:pt idx="192">
                  <c:v>1.3</c:v>
                </c:pt>
                <c:pt idx="193">
                  <c:v>1.1000000000000001</c:v>
                </c:pt>
                <c:pt idx="194">
                  <c:v>1.4</c:v>
                </c:pt>
                <c:pt idx="195">
                  <c:v>1.2</c:v>
                </c:pt>
                <c:pt idx="196" formatCode="#,##0.0">
                  <c:v>2</c:v>
                </c:pt>
                <c:pt idx="197" formatCode="#,##0.0">
                  <c:v>2</c:v>
                </c:pt>
                <c:pt idx="198">
                  <c:v>2.2000000000000002</c:v>
                </c:pt>
                <c:pt idx="199">
                  <c:v>2.1</c:v>
                </c:pt>
                <c:pt idx="200">
                  <c:v>2.1</c:v>
                </c:pt>
                <c:pt idx="201">
                  <c:v>2.2999999999999998</c:v>
                </c:pt>
                <c:pt idx="202">
                  <c:v>1.9</c:v>
                </c:pt>
                <c:pt idx="203">
                  <c:v>1.5</c:v>
                </c:pt>
                <c:pt idx="204">
                  <c:v>1.4</c:v>
                </c:pt>
                <c:pt idx="205">
                  <c:v>1.5</c:v>
                </c:pt>
                <c:pt idx="206">
                  <c:v>1.4</c:v>
                </c:pt>
                <c:pt idx="207">
                  <c:v>1.7</c:v>
                </c:pt>
                <c:pt idx="208">
                  <c:v>1.2</c:v>
                </c:pt>
                <c:pt idx="209">
                  <c:v>1.3</c:v>
                </c:pt>
                <c:pt idx="210" formatCode="#,##0.0">
                  <c:v>1</c:v>
                </c:pt>
                <c:pt idx="211" formatCode="#,##0.0">
                  <c:v>1</c:v>
                </c:pt>
                <c:pt idx="212">
                  <c:v>0.8</c:v>
                </c:pt>
                <c:pt idx="213">
                  <c:v>0.7</c:v>
                </c:pt>
                <c:pt idx="214" formatCode="#,##0.0">
                  <c:v>1</c:v>
                </c:pt>
                <c:pt idx="215">
                  <c:v>1.3</c:v>
                </c:pt>
                <c:pt idx="216">
                  <c:v>1.4</c:v>
                </c:pt>
                <c:pt idx="217">
                  <c:v>1.2</c:v>
                </c:pt>
                <c:pt idx="218">
                  <c:v>0.7</c:v>
                </c:pt>
                <c:pt idx="219">
                  <c:v>0.3</c:v>
                </c:pt>
                <c:pt idx="220">
                  <c:v>0.1</c:v>
                </c:pt>
                <c:pt idx="221">
                  <c:v>0.3</c:v>
                </c:pt>
                <c:pt idx="222">
                  <c:v>0.4</c:v>
                </c:pt>
                <c:pt idx="223">
                  <c:v>-0.2</c:v>
                </c:pt>
                <c:pt idx="224">
                  <c:v>-0.3</c:v>
                </c:pt>
                <c:pt idx="225">
                  <c:v>-0.3</c:v>
                </c:pt>
                <c:pt idx="226">
                  <c:v>-0.3</c:v>
                </c:pt>
                <c:pt idx="227">
                  <c:v>-0.3</c:v>
                </c:pt>
                <c:pt idx="228">
                  <c:v>0.9</c:v>
                </c:pt>
                <c:pt idx="229">
                  <c:v>0.9</c:v>
                </c:pt>
                <c:pt idx="230">
                  <c:v>1.3</c:v>
                </c:pt>
                <c:pt idx="231">
                  <c:v>1.6</c:v>
                </c:pt>
                <c:pt idx="232" formatCode="#,##0.0">
                  <c:v>2</c:v>
                </c:pt>
                <c:pt idx="233">
                  <c:v>1.9</c:v>
                </c:pt>
                <c:pt idx="234">
                  <c:v>2.2000000000000002</c:v>
                </c:pt>
                <c:pt idx="235" formatCode="#,##0.0">
                  <c:v>3</c:v>
                </c:pt>
                <c:pt idx="236">
                  <c:v>3.4</c:v>
                </c:pt>
                <c:pt idx="237">
                  <c:v>4.0999999999999996</c:v>
                </c:pt>
                <c:pt idx="238">
                  <c:v>4.9000000000000004</c:v>
                </c:pt>
                <c:pt idx="239" formatCode="#,##0.0">
                  <c:v>5</c:v>
                </c:pt>
                <c:pt idx="240">
                  <c:v>5.0999999999999996</c:v>
                </c:pt>
                <c:pt idx="241">
                  <c:v>5.9</c:v>
                </c:pt>
                <c:pt idx="242">
                  <c:v>7.4</c:v>
                </c:pt>
                <c:pt idx="243">
                  <c:v>7.4</c:v>
                </c:pt>
                <c:pt idx="244">
                  <c:v>8.1</c:v>
                </c:pt>
                <c:pt idx="245">
                  <c:v>8.6</c:v>
                </c:pt>
                <c:pt idx="246">
                  <c:v>8.9</c:v>
                </c:pt>
                <c:pt idx="247">
                  <c:v>9.1</c:v>
                </c:pt>
                <c:pt idx="248">
                  <c:v>9.9</c:v>
                </c:pt>
                <c:pt idx="249">
                  <c:v>10.6</c:v>
                </c:pt>
                <c:pt idx="250">
                  <c:v>10.1</c:v>
                </c:pt>
                <c:pt idx="251">
                  <c:v>9.1999999999999993</c:v>
                </c:pt>
                <c:pt idx="252">
                  <c:v>8.6</c:v>
                </c:pt>
                <c:pt idx="253">
                  <c:v>8.5</c:v>
                </c:pt>
                <c:pt idx="254">
                  <c:v>6.9</c:v>
                </c:pt>
                <c:pt idx="255" formatCode="#,##0.0">
                  <c:v>7</c:v>
                </c:pt>
                <c:pt idx="256">
                  <c:v>6.1</c:v>
                </c:pt>
                <c:pt idx="257">
                  <c:v>5.5</c:v>
                </c:pt>
                <c:pt idx="258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19-4313-8A4E-ABA0E600764E}"/>
            </c:ext>
          </c:extLst>
        </c:ser>
        <c:ser>
          <c:idx val="1"/>
          <c:order val="1"/>
          <c:tx>
            <c:strRef>
              <c:f>'Sheet 1'!$A$30</c:f>
              <c:strCache>
                <c:ptCount val="1"/>
                <c:pt idx="0">
                  <c:v>Nahrungsmittel</c:v>
                </c:pt>
              </c:strCache>
            </c:strRef>
          </c:tx>
          <c:spPr>
            <a:ln w="34925" cap="rnd">
              <a:solidFill>
                <a:srgbClr val="92D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'Sheet 1'!$B$28:$IZ$28</c:f>
              <c:strCache>
                <c:ptCount val="259"/>
                <c:pt idx="0">
                  <c:v>2002-01</c:v>
                </c:pt>
                <c:pt idx="1">
                  <c:v>2002-02</c:v>
                </c:pt>
                <c:pt idx="2">
                  <c:v>2002-03</c:v>
                </c:pt>
                <c:pt idx="3">
                  <c:v>2002-04</c:v>
                </c:pt>
                <c:pt idx="4">
                  <c:v>2002-05</c:v>
                </c:pt>
                <c:pt idx="5">
                  <c:v>2002-06</c:v>
                </c:pt>
                <c:pt idx="6">
                  <c:v>2002-07</c:v>
                </c:pt>
                <c:pt idx="7">
                  <c:v>2002-08</c:v>
                </c:pt>
                <c:pt idx="8">
                  <c:v>2002-09</c:v>
                </c:pt>
                <c:pt idx="9">
                  <c:v>2002-10</c:v>
                </c:pt>
                <c:pt idx="10">
                  <c:v>2002-11</c:v>
                </c:pt>
                <c:pt idx="11">
                  <c:v>2002-12</c:v>
                </c:pt>
                <c:pt idx="12">
                  <c:v>2003-01</c:v>
                </c:pt>
                <c:pt idx="13">
                  <c:v>2003-02</c:v>
                </c:pt>
                <c:pt idx="14">
                  <c:v>2003-03</c:v>
                </c:pt>
                <c:pt idx="15">
                  <c:v>2003-04</c:v>
                </c:pt>
                <c:pt idx="16">
                  <c:v>2003-05</c:v>
                </c:pt>
                <c:pt idx="17">
                  <c:v>2003-06</c:v>
                </c:pt>
                <c:pt idx="18">
                  <c:v>2003-07</c:v>
                </c:pt>
                <c:pt idx="19">
                  <c:v>2003-08</c:v>
                </c:pt>
                <c:pt idx="20">
                  <c:v>2003-09</c:v>
                </c:pt>
                <c:pt idx="21">
                  <c:v>2003-10</c:v>
                </c:pt>
                <c:pt idx="22">
                  <c:v>2003-11</c:v>
                </c:pt>
                <c:pt idx="23">
                  <c:v>2003-12</c:v>
                </c:pt>
                <c:pt idx="24">
                  <c:v>2004-01</c:v>
                </c:pt>
                <c:pt idx="25">
                  <c:v>2004-02</c:v>
                </c:pt>
                <c:pt idx="26">
                  <c:v>2004-03</c:v>
                </c:pt>
                <c:pt idx="27">
                  <c:v>2004-04</c:v>
                </c:pt>
                <c:pt idx="28">
                  <c:v>2004-05</c:v>
                </c:pt>
                <c:pt idx="29">
                  <c:v>2004-06</c:v>
                </c:pt>
                <c:pt idx="30">
                  <c:v>2004-07</c:v>
                </c:pt>
                <c:pt idx="31">
                  <c:v>2004-08</c:v>
                </c:pt>
                <c:pt idx="32">
                  <c:v>2004-09</c:v>
                </c:pt>
                <c:pt idx="33">
                  <c:v>2004-10</c:v>
                </c:pt>
                <c:pt idx="34">
                  <c:v>2004-11</c:v>
                </c:pt>
                <c:pt idx="35">
                  <c:v>2004-12</c:v>
                </c:pt>
                <c:pt idx="36">
                  <c:v>2005-01</c:v>
                </c:pt>
                <c:pt idx="37">
                  <c:v>2005-02</c:v>
                </c:pt>
                <c:pt idx="38">
                  <c:v>2005-03</c:v>
                </c:pt>
                <c:pt idx="39">
                  <c:v>2005-04</c:v>
                </c:pt>
                <c:pt idx="40">
                  <c:v>2005-05</c:v>
                </c:pt>
                <c:pt idx="41">
                  <c:v>2005-06</c:v>
                </c:pt>
                <c:pt idx="42">
                  <c:v>2005-07</c:v>
                </c:pt>
                <c:pt idx="43">
                  <c:v>2005-08</c:v>
                </c:pt>
                <c:pt idx="44">
                  <c:v>2005-09</c:v>
                </c:pt>
                <c:pt idx="45">
                  <c:v>2005-10</c:v>
                </c:pt>
                <c:pt idx="46">
                  <c:v>2005-11</c:v>
                </c:pt>
                <c:pt idx="47">
                  <c:v>2005-12</c:v>
                </c:pt>
                <c:pt idx="48">
                  <c:v>2006-01</c:v>
                </c:pt>
                <c:pt idx="49">
                  <c:v>2006-02</c:v>
                </c:pt>
                <c:pt idx="50">
                  <c:v>2006-03</c:v>
                </c:pt>
                <c:pt idx="51">
                  <c:v>2006-04</c:v>
                </c:pt>
                <c:pt idx="52">
                  <c:v>2006-05</c:v>
                </c:pt>
                <c:pt idx="53">
                  <c:v>2006-06</c:v>
                </c:pt>
                <c:pt idx="54">
                  <c:v>2006-07</c:v>
                </c:pt>
                <c:pt idx="55">
                  <c:v>2006-08</c:v>
                </c:pt>
                <c:pt idx="56">
                  <c:v>2006-09</c:v>
                </c:pt>
                <c:pt idx="57">
                  <c:v>2006-10</c:v>
                </c:pt>
                <c:pt idx="58">
                  <c:v>2006-11</c:v>
                </c:pt>
                <c:pt idx="59">
                  <c:v>2006-12</c:v>
                </c:pt>
                <c:pt idx="60">
                  <c:v>2007-01</c:v>
                </c:pt>
                <c:pt idx="61">
                  <c:v>2007-02</c:v>
                </c:pt>
                <c:pt idx="62">
                  <c:v>2007-03</c:v>
                </c:pt>
                <c:pt idx="63">
                  <c:v>2007-04</c:v>
                </c:pt>
                <c:pt idx="64">
                  <c:v>2007-05</c:v>
                </c:pt>
                <c:pt idx="65">
                  <c:v>2007-06</c:v>
                </c:pt>
                <c:pt idx="66">
                  <c:v>2007-07</c:v>
                </c:pt>
                <c:pt idx="67">
                  <c:v>2007-08</c:v>
                </c:pt>
                <c:pt idx="68">
                  <c:v>2007-09</c:v>
                </c:pt>
                <c:pt idx="69">
                  <c:v>2007-10</c:v>
                </c:pt>
                <c:pt idx="70">
                  <c:v>2007-11</c:v>
                </c:pt>
                <c:pt idx="71">
                  <c:v>2007-12</c:v>
                </c:pt>
                <c:pt idx="72">
                  <c:v>2008-01</c:v>
                </c:pt>
                <c:pt idx="73">
                  <c:v>2008-02</c:v>
                </c:pt>
                <c:pt idx="74">
                  <c:v>2008-03</c:v>
                </c:pt>
                <c:pt idx="75">
                  <c:v>2008-04</c:v>
                </c:pt>
                <c:pt idx="76">
                  <c:v>2008-05</c:v>
                </c:pt>
                <c:pt idx="77">
                  <c:v>2008-06</c:v>
                </c:pt>
                <c:pt idx="78">
                  <c:v>2008-07</c:v>
                </c:pt>
                <c:pt idx="79">
                  <c:v>2008-08</c:v>
                </c:pt>
                <c:pt idx="80">
                  <c:v>2008-09</c:v>
                </c:pt>
                <c:pt idx="81">
                  <c:v>2008-10</c:v>
                </c:pt>
                <c:pt idx="82">
                  <c:v>2008-11</c:v>
                </c:pt>
                <c:pt idx="83">
                  <c:v>2008-12</c:v>
                </c:pt>
                <c:pt idx="84">
                  <c:v>2009-01</c:v>
                </c:pt>
                <c:pt idx="85">
                  <c:v>2009-02</c:v>
                </c:pt>
                <c:pt idx="86">
                  <c:v>2009-03</c:v>
                </c:pt>
                <c:pt idx="87">
                  <c:v>2009-04</c:v>
                </c:pt>
                <c:pt idx="88">
                  <c:v>2009-05</c:v>
                </c:pt>
                <c:pt idx="89">
                  <c:v>2009-06</c:v>
                </c:pt>
                <c:pt idx="90">
                  <c:v>2009-07</c:v>
                </c:pt>
                <c:pt idx="91">
                  <c:v>2009-08</c:v>
                </c:pt>
                <c:pt idx="92">
                  <c:v>2009-09</c:v>
                </c:pt>
                <c:pt idx="93">
                  <c:v>2009-10</c:v>
                </c:pt>
                <c:pt idx="94">
                  <c:v>2009-11</c:v>
                </c:pt>
                <c:pt idx="95">
                  <c:v>2009-12</c:v>
                </c:pt>
                <c:pt idx="96">
                  <c:v>2010-01</c:v>
                </c:pt>
                <c:pt idx="97">
                  <c:v>2010-02</c:v>
                </c:pt>
                <c:pt idx="98">
                  <c:v>2010-03</c:v>
                </c:pt>
                <c:pt idx="99">
                  <c:v>2010-04</c:v>
                </c:pt>
                <c:pt idx="100">
                  <c:v>2010-05</c:v>
                </c:pt>
                <c:pt idx="101">
                  <c:v>2010-06</c:v>
                </c:pt>
                <c:pt idx="102">
                  <c:v>2010-07</c:v>
                </c:pt>
                <c:pt idx="103">
                  <c:v>2010-08</c:v>
                </c:pt>
                <c:pt idx="104">
                  <c:v>2010-09</c:v>
                </c:pt>
                <c:pt idx="105">
                  <c:v>2010-10</c:v>
                </c:pt>
                <c:pt idx="106">
                  <c:v>2010-11</c:v>
                </c:pt>
                <c:pt idx="107">
                  <c:v>2010-12</c:v>
                </c:pt>
                <c:pt idx="108">
                  <c:v>2011-01</c:v>
                </c:pt>
                <c:pt idx="109">
                  <c:v>2011-02</c:v>
                </c:pt>
                <c:pt idx="110">
                  <c:v>2011-03</c:v>
                </c:pt>
                <c:pt idx="111">
                  <c:v>2011-04</c:v>
                </c:pt>
                <c:pt idx="112">
                  <c:v>2011-05</c:v>
                </c:pt>
                <c:pt idx="113">
                  <c:v>2011-06</c:v>
                </c:pt>
                <c:pt idx="114">
                  <c:v>2011-07</c:v>
                </c:pt>
                <c:pt idx="115">
                  <c:v>2011-08</c:v>
                </c:pt>
                <c:pt idx="116">
                  <c:v>2011-09</c:v>
                </c:pt>
                <c:pt idx="117">
                  <c:v>2011-10</c:v>
                </c:pt>
                <c:pt idx="118">
                  <c:v>2011-11</c:v>
                </c:pt>
                <c:pt idx="119">
                  <c:v>2011-12</c:v>
                </c:pt>
                <c:pt idx="120">
                  <c:v>2012-01</c:v>
                </c:pt>
                <c:pt idx="121">
                  <c:v>2012-02</c:v>
                </c:pt>
                <c:pt idx="122">
                  <c:v>2012-03</c:v>
                </c:pt>
                <c:pt idx="123">
                  <c:v>2012-04</c:v>
                </c:pt>
                <c:pt idx="124">
                  <c:v>2012-05</c:v>
                </c:pt>
                <c:pt idx="125">
                  <c:v>2012-06</c:v>
                </c:pt>
                <c:pt idx="126">
                  <c:v>2012-07</c:v>
                </c:pt>
                <c:pt idx="127">
                  <c:v>2012-08</c:v>
                </c:pt>
                <c:pt idx="128">
                  <c:v>2012-09</c:v>
                </c:pt>
                <c:pt idx="129">
                  <c:v>2012-10</c:v>
                </c:pt>
                <c:pt idx="130">
                  <c:v>2012-11</c:v>
                </c:pt>
                <c:pt idx="131">
                  <c:v>2012-12</c:v>
                </c:pt>
                <c:pt idx="132">
                  <c:v>2013-01</c:v>
                </c:pt>
                <c:pt idx="133">
                  <c:v>2013-02</c:v>
                </c:pt>
                <c:pt idx="134">
                  <c:v>2013-03</c:v>
                </c:pt>
                <c:pt idx="135">
                  <c:v>2013-04</c:v>
                </c:pt>
                <c:pt idx="136">
                  <c:v>2013-05</c:v>
                </c:pt>
                <c:pt idx="137">
                  <c:v>2013-06</c:v>
                </c:pt>
                <c:pt idx="138">
                  <c:v>2013-07</c:v>
                </c:pt>
                <c:pt idx="139">
                  <c:v>2013-08</c:v>
                </c:pt>
                <c:pt idx="140">
                  <c:v>2013-09</c:v>
                </c:pt>
                <c:pt idx="141">
                  <c:v>2013-10</c:v>
                </c:pt>
                <c:pt idx="142">
                  <c:v>2013-11</c:v>
                </c:pt>
                <c:pt idx="143">
                  <c:v>2013-12</c:v>
                </c:pt>
                <c:pt idx="144">
                  <c:v>2014-01</c:v>
                </c:pt>
                <c:pt idx="145">
                  <c:v>2014-02</c:v>
                </c:pt>
                <c:pt idx="146">
                  <c:v>2014-03</c:v>
                </c:pt>
                <c:pt idx="147">
                  <c:v>2014-04</c:v>
                </c:pt>
                <c:pt idx="148">
                  <c:v>2014-05</c:v>
                </c:pt>
                <c:pt idx="149">
                  <c:v>2014-06</c:v>
                </c:pt>
                <c:pt idx="150">
                  <c:v>2014-07</c:v>
                </c:pt>
                <c:pt idx="151">
                  <c:v>2014-08</c:v>
                </c:pt>
                <c:pt idx="152">
                  <c:v>2014-09</c:v>
                </c:pt>
                <c:pt idx="153">
                  <c:v>2014-10</c:v>
                </c:pt>
                <c:pt idx="154">
                  <c:v>2014-11</c:v>
                </c:pt>
                <c:pt idx="155">
                  <c:v>2014-12</c:v>
                </c:pt>
                <c:pt idx="156">
                  <c:v>2015-01</c:v>
                </c:pt>
                <c:pt idx="157">
                  <c:v>2015-02</c:v>
                </c:pt>
                <c:pt idx="158">
                  <c:v>2015-03</c:v>
                </c:pt>
                <c:pt idx="159">
                  <c:v>2015-04</c:v>
                </c:pt>
                <c:pt idx="160">
                  <c:v>2015-05</c:v>
                </c:pt>
                <c:pt idx="161">
                  <c:v>2015-06</c:v>
                </c:pt>
                <c:pt idx="162">
                  <c:v>2015-07</c:v>
                </c:pt>
                <c:pt idx="163">
                  <c:v>2015-08</c:v>
                </c:pt>
                <c:pt idx="164">
                  <c:v>2015-09</c:v>
                </c:pt>
                <c:pt idx="165">
                  <c:v>2015-10</c:v>
                </c:pt>
                <c:pt idx="166">
                  <c:v>2015-11</c:v>
                </c:pt>
                <c:pt idx="167">
                  <c:v>2015-12</c:v>
                </c:pt>
                <c:pt idx="168">
                  <c:v>2016-01</c:v>
                </c:pt>
                <c:pt idx="169">
                  <c:v>2016-02</c:v>
                </c:pt>
                <c:pt idx="170">
                  <c:v>2016-03</c:v>
                </c:pt>
                <c:pt idx="171">
                  <c:v>2016-04</c:v>
                </c:pt>
                <c:pt idx="172">
                  <c:v>2016-05</c:v>
                </c:pt>
                <c:pt idx="173">
                  <c:v>2016-06</c:v>
                </c:pt>
                <c:pt idx="174">
                  <c:v>2016-07</c:v>
                </c:pt>
                <c:pt idx="175">
                  <c:v>2016-08</c:v>
                </c:pt>
                <c:pt idx="176">
                  <c:v>2016-09</c:v>
                </c:pt>
                <c:pt idx="177">
                  <c:v>2016-10</c:v>
                </c:pt>
                <c:pt idx="178">
                  <c:v>2016-11</c:v>
                </c:pt>
                <c:pt idx="179">
                  <c:v>2016-12</c:v>
                </c:pt>
                <c:pt idx="180">
                  <c:v>2017-01</c:v>
                </c:pt>
                <c:pt idx="181">
                  <c:v>2017-02</c:v>
                </c:pt>
                <c:pt idx="182">
                  <c:v>2017-03</c:v>
                </c:pt>
                <c:pt idx="183">
                  <c:v>2017-04</c:v>
                </c:pt>
                <c:pt idx="184">
                  <c:v>2017-05</c:v>
                </c:pt>
                <c:pt idx="185">
                  <c:v>2017-06</c:v>
                </c:pt>
                <c:pt idx="186">
                  <c:v>2017-07</c:v>
                </c:pt>
                <c:pt idx="187">
                  <c:v>2017-08</c:v>
                </c:pt>
                <c:pt idx="188">
                  <c:v>2017-09</c:v>
                </c:pt>
                <c:pt idx="189">
                  <c:v>2017-10</c:v>
                </c:pt>
                <c:pt idx="190">
                  <c:v>2017-11</c:v>
                </c:pt>
                <c:pt idx="191">
                  <c:v>2017-12</c:v>
                </c:pt>
                <c:pt idx="192">
                  <c:v>2018-01</c:v>
                </c:pt>
                <c:pt idx="193">
                  <c:v>2018-02</c:v>
                </c:pt>
                <c:pt idx="194">
                  <c:v>2018-03</c:v>
                </c:pt>
                <c:pt idx="195">
                  <c:v>2018-04</c:v>
                </c:pt>
                <c:pt idx="196">
                  <c:v>2018-05</c:v>
                </c:pt>
                <c:pt idx="197">
                  <c:v>2018-06</c:v>
                </c:pt>
                <c:pt idx="198">
                  <c:v>2018-07</c:v>
                </c:pt>
                <c:pt idx="199">
                  <c:v>2018-08</c:v>
                </c:pt>
                <c:pt idx="200">
                  <c:v>2018-09</c:v>
                </c:pt>
                <c:pt idx="201">
                  <c:v>2018-10</c:v>
                </c:pt>
                <c:pt idx="202">
                  <c:v>2018-11</c:v>
                </c:pt>
                <c:pt idx="203">
                  <c:v>2018-12</c:v>
                </c:pt>
                <c:pt idx="204">
                  <c:v>2019-01</c:v>
                </c:pt>
                <c:pt idx="205">
                  <c:v>2019-02</c:v>
                </c:pt>
                <c:pt idx="206">
                  <c:v>2019-03</c:v>
                </c:pt>
                <c:pt idx="207">
                  <c:v>2019-04</c:v>
                </c:pt>
                <c:pt idx="208">
                  <c:v>2019-05</c:v>
                </c:pt>
                <c:pt idx="209">
                  <c:v>2019-06</c:v>
                </c:pt>
                <c:pt idx="210">
                  <c:v>2019-07</c:v>
                </c:pt>
                <c:pt idx="211">
                  <c:v>2019-08</c:v>
                </c:pt>
                <c:pt idx="212">
                  <c:v>2019-09</c:v>
                </c:pt>
                <c:pt idx="213">
                  <c:v>2019-10</c:v>
                </c:pt>
                <c:pt idx="214">
                  <c:v>2019-11</c:v>
                </c:pt>
                <c:pt idx="215">
                  <c:v>2019-12</c:v>
                </c:pt>
                <c:pt idx="216">
                  <c:v>2020-01</c:v>
                </c:pt>
                <c:pt idx="217">
                  <c:v>2020-02</c:v>
                </c:pt>
                <c:pt idx="218">
                  <c:v>2020-03</c:v>
                </c:pt>
                <c:pt idx="219">
                  <c:v>2020-04</c:v>
                </c:pt>
                <c:pt idx="220">
                  <c:v>2020-05</c:v>
                </c:pt>
                <c:pt idx="221">
                  <c:v>2020-06</c:v>
                </c:pt>
                <c:pt idx="222">
                  <c:v>2020-07</c:v>
                </c:pt>
                <c:pt idx="223">
                  <c:v>2020-08</c:v>
                </c:pt>
                <c:pt idx="224">
                  <c:v>2020-09</c:v>
                </c:pt>
                <c:pt idx="225">
                  <c:v>2020-10</c:v>
                </c:pt>
                <c:pt idx="226">
                  <c:v>2020-11</c:v>
                </c:pt>
                <c:pt idx="227">
                  <c:v>2020-12</c:v>
                </c:pt>
                <c:pt idx="228">
                  <c:v>2021-01</c:v>
                </c:pt>
                <c:pt idx="229">
                  <c:v>2021-02</c:v>
                </c:pt>
                <c:pt idx="230">
                  <c:v>2021-03</c:v>
                </c:pt>
                <c:pt idx="231">
                  <c:v>2021-04</c:v>
                </c:pt>
                <c:pt idx="232">
                  <c:v>2021-05</c:v>
                </c:pt>
                <c:pt idx="233">
                  <c:v>2021-06</c:v>
                </c:pt>
                <c:pt idx="234">
                  <c:v>2021-07</c:v>
                </c:pt>
                <c:pt idx="235">
                  <c:v>2021-08</c:v>
                </c:pt>
                <c:pt idx="236">
                  <c:v>2021-09</c:v>
                </c:pt>
                <c:pt idx="237">
                  <c:v>2021-10</c:v>
                </c:pt>
                <c:pt idx="238">
                  <c:v>2021-11</c:v>
                </c:pt>
                <c:pt idx="239">
                  <c:v>2021-12</c:v>
                </c:pt>
                <c:pt idx="240">
                  <c:v>2022-01</c:v>
                </c:pt>
                <c:pt idx="241">
                  <c:v>2022-02</c:v>
                </c:pt>
                <c:pt idx="242">
                  <c:v>2022-03</c:v>
                </c:pt>
                <c:pt idx="243">
                  <c:v>2022-04</c:v>
                </c:pt>
                <c:pt idx="244">
                  <c:v>2022-05</c:v>
                </c:pt>
                <c:pt idx="245">
                  <c:v>2022-06</c:v>
                </c:pt>
                <c:pt idx="246">
                  <c:v>2022-07</c:v>
                </c:pt>
                <c:pt idx="247">
                  <c:v>2022-08</c:v>
                </c:pt>
                <c:pt idx="248">
                  <c:v>2022-09</c:v>
                </c:pt>
                <c:pt idx="249">
                  <c:v>2022-10</c:v>
                </c:pt>
                <c:pt idx="250">
                  <c:v>2022-11</c:v>
                </c:pt>
                <c:pt idx="251">
                  <c:v>2022-12</c:v>
                </c:pt>
                <c:pt idx="252">
                  <c:v>2023-01</c:v>
                </c:pt>
                <c:pt idx="253">
                  <c:v>2023-02</c:v>
                </c:pt>
                <c:pt idx="254">
                  <c:v>2023-03</c:v>
                </c:pt>
                <c:pt idx="255">
                  <c:v>2023-04</c:v>
                </c:pt>
                <c:pt idx="256">
                  <c:v>2023-05</c:v>
                </c:pt>
                <c:pt idx="257">
                  <c:v>2023-06</c:v>
                </c:pt>
                <c:pt idx="258">
                  <c:v>2023-07</c:v>
                </c:pt>
              </c:strCache>
            </c:strRef>
          </c:cat>
          <c:val>
            <c:numRef>
              <c:f>'Sheet 1'!$B$30:$IZ$30</c:f>
              <c:numCache>
                <c:formatCode>#,##0.##########</c:formatCode>
                <c:ptCount val="259"/>
                <c:pt idx="0">
                  <c:v>6.3</c:v>
                </c:pt>
                <c:pt idx="1">
                  <c:v>5.5</c:v>
                </c:pt>
                <c:pt idx="2">
                  <c:v>4.5999999999999996</c:v>
                </c:pt>
                <c:pt idx="3">
                  <c:v>3.8</c:v>
                </c:pt>
                <c:pt idx="4">
                  <c:v>2.5</c:v>
                </c:pt>
                <c:pt idx="5" formatCode="#,##0.0">
                  <c:v>2</c:v>
                </c:pt>
                <c:pt idx="6">
                  <c:v>1.7</c:v>
                </c:pt>
                <c:pt idx="7">
                  <c:v>1.9</c:v>
                </c:pt>
                <c:pt idx="8" formatCode="#,##0.0">
                  <c:v>2</c:v>
                </c:pt>
                <c:pt idx="9">
                  <c:v>1.9</c:v>
                </c:pt>
                <c:pt idx="10" formatCode="#,##0.0">
                  <c:v>2</c:v>
                </c:pt>
                <c:pt idx="11">
                  <c:v>1.7</c:v>
                </c:pt>
                <c:pt idx="12">
                  <c:v>0.6</c:v>
                </c:pt>
                <c:pt idx="13">
                  <c:v>1.2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2.4</c:v>
                </c:pt>
                <c:pt idx="18">
                  <c:v>2.5</c:v>
                </c:pt>
                <c:pt idx="19">
                  <c:v>2.7</c:v>
                </c:pt>
                <c:pt idx="20">
                  <c:v>3.3</c:v>
                </c:pt>
                <c:pt idx="21">
                  <c:v>3.1</c:v>
                </c:pt>
                <c:pt idx="22">
                  <c:v>3.1</c:v>
                </c:pt>
                <c:pt idx="23">
                  <c:v>2.8</c:v>
                </c:pt>
                <c:pt idx="24">
                  <c:v>2.6</c:v>
                </c:pt>
                <c:pt idx="25">
                  <c:v>2.1</c:v>
                </c:pt>
                <c:pt idx="26">
                  <c:v>1.9</c:v>
                </c:pt>
                <c:pt idx="27">
                  <c:v>1.8</c:v>
                </c:pt>
                <c:pt idx="28">
                  <c:v>1.9</c:v>
                </c:pt>
                <c:pt idx="29">
                  <c:v>1.5</c:v>
                </c:pt>
                <c:pt idx="30">
                  <c:v>1.3</c:v>
                </c:pt>
                <c:pt idx="31">
                  <c:v>0.7</c:v>
                </c:pt>
                <c:pt idx="32">
                  <c:v>-0.2</c:v>
                </c:pt>
                <c:pt idx="33">
                  <c:v>-0.1</c:v>
                </c:pt>
                <c:pt idx="34">
                  <c:v>-0.1</c:v>
                </c:pt>
                <c:pt idx="35">
                  <c:v>0.4</c:v>
                </c:pt>
                <c:pt idx="36" formatCode="#,##0.0">
                  <c:v>0</c:v>
                </c:pt>
                <c:pt idx="37">
                  <c:v>0.6</c:v>
                </c:pt>
                <c:pt idx="38">
                  <c:v>0.9</c:v>
                </c:pt>
                <c:pt idx="39">
                  <c:v>0.6</c:v>
                </c:pt>
                <c:pt idx="40">
                  <c:v>0.6</c:v>
                </c:pt>
                <c:pt idx="41">
                  <c:v>0.4</c:v>
                </c:pt>
                <c:pt idx="42">
                  <c:v>0.2</c:v>
                </c:pt>
                <c:pt idx="43">
                  <c:v>0.6</c:v>
                </c:pt>
                <c:pt idx="44">
                  <c:v>0.7</c:v>
                </c:pt>
                <c:pt idx="45">
                  <c:v>0.8</c:v>
                </c:pt>
                <c:pt idx="46">
                  <c:v>1.1000000000000001</c:v>
                </c:pt>
                <c:pt idx="47">
                  <c:v>1.3</c:v>
                </c:pt>
                <c:pt idx="48">
                  <c:v>1.7</c:v>
                </c:pt>
                <c:pt idx="49">
                  <c:v>1.6</c:v>
                </c:pt>
                <c:pt idx="50">
                  <c:v>1.2</c:v>
                </c:pt>
                <c:pt idx="51">
                  <c:v>1.5</c:v>
                </c:pt>
                <c:pt idx="52">
                  <c:v>1.7</c:v>
                </c:pt>
                <c:pt idx="53" formatCode="#,##0.0">
                  <c:v>2</c:v>
                </c:pt>
                <c:pt idx="54">
                  <c:v>2.7</c:v>
                </c:pt>
                <c:pt idx="55" formatCode="#,##0.0">
                  <c:v>3</c:v>
                </c:pt>
                <c:pt idx="56">
                  <c:v>3.4</c:v>
                </c:pt>
                <c:pt idx="57">
                  <c:v>3.1</c:v>
                </c:pt>
                <c:pt idx="58">
                  <c:v>3.2</c:v>
                </c:pt>
                <c:pt idx="59">
                  <c:v>2.6</c:v>
                </c:pt>
                <c:pt idx="60">
                  <c:v>2.5</c:v>
                </c:pt>
                <c:pt idx="61" formatCode="#,##0.0">
                  <c:v>2</c:v>
                </c:pt>
                <c:pt idx="62">
                  <c:v>1.9</c:v>
                </c:pt>
                <c:pt idx="63">
                  <c:v>2.5</c:v>
                </c:pt>
                <c:pt idx="64">
                  <c:v>2.1</c:v>
                </c:pt>
                <c:pt idx="65" formatCode="#,##0.0">
                  <c:v>2</c:v>
                </c:pt>
                <c:pt idx="66" formatCode="#,##0.0">
                  <c:v>2</c:v>
                </c:pt>
                <c:pt idx="67">
                  <c:v>2.1</c:v>
                </c:pt>
                <c:pt idx="68">
                  <c:v>2.5</c:v>
                </c:pt>
                <c:pt idx="69">
                  <c:v>3.9</c:v>
                </c:pt>
                <c:pt idx="70">
                  <c:v>4.5</c:v>
                </c:pt>
                <c:pt idx="71">
                  <c:v>4.9000000000000004</c:v>
                </c:pt>
                <c:pt idx="72">
                  <c:v>5.6</c:v>
                </c:pt>
                <c:pt idx="73" formatCode="#,##0.0">
                  <c:v>6</c:v>
                </c:pt>
                <c:pt idx="74">
                  <c:v>6.5</c:v>
                </c:pt>
                <c:pt idx="75">
                  <c:v>6.2</c:v>
                </c:pt>
                <c:pt idx="76">
                  <c:v>6.6</c:v>
                </c:pt>
                <c:pt idx="77">
                  <c:v>6.7</c:v>
                </c:pt>
                <c:pt idx="78" formatCode="#,##0.0">
                  <c:v>7</c:v>
                </c:pt>
                <c:pt idx="79">
                  <c:v>6.4</c:v>
                </c:pt>
                <c:pt idx="80">
                  <c:v>5.8</c:v>
                </c:pt>
                <c:pt idx="81">
                  <c:v>4.8</c:v>
                </c:pt>
                <c:pt idx="82">
                  <c:v>3.8</c:v>
                </c:pt>
                <c:pt idx="83">
                  <c:v>3.3</c:v>
                </c:pt>
                <c:pt idx="84">
                  <c:v>2.6</c:v>
                </c:pt>
                <c:pt idx="85">
                  <c:v>2.4</c:v>
                </c:pt>
                <c:pt idx="86">
                  <c:v>1.6</c:v>
                </c:pt>
                <c:pt idx="87">
                  <c:v>0.9</c:v>
                </c:pt>
                <c:pt idx="88">
                  <c:v>0.3</c:v>
                </c:pt>
                <c:pt idx="89">
                  <c:v>-0.3</c:v>
                </c:pt>
                <c:pt idx="90">
                  <c:v>-1.1000000000000001</c:v>
                </c:pt>
                <c:pt idx="91">
                  <c:v>-1.3</c:v>
                </c:pt>
                <c:pt idx="92">
                  <c:v>-1.4</c:v>
                </c:pt>
                <c:pt idx="93">
                  <c:v>-1.7</c:v>
                </c:pt>
                <c:pt idx="94">
                  <c:v>-1.4</c:v>
                </c:pt>
                <c:pt idx="95">
                  <c:v>-1.5</c:v>
                </c:pt>
                <c:pt idx="96">
                  <c:v>-1.2</c:v>
                </c:pt>
                <c:pt idx="97">
                  <c:v>-1.1000000000000001</c:v>
                </c:pt>
                <c:pt idx="98">
                  <c:v>-0.4</c:v>
                </c:pt>
                <c:pt idx="99">
                  <c:v>0.1</c:v>
                </c:pt>
                <c:pt idx="100" formatCode="#,##0.0">
                  <c:v>0</c:v>
                </c:pt>
                <c:pt idx="101">
                  <c:v>0.4</c:v>
                </c:pt>
                <c:pt idx="102">
                  <c:v>0.9</c:v>
                </c:pt>
                <c:pt idx="103">
                  <c:v>1.3</c:v>
                </c:pt>
                <c:pt idx="104">
                  <c:v>1.2</c:v>
                </c:pt>
                <c:pt idx="105">
                  <c:v>1.3</c:v>
                </c:pt>
                <c:pt idx="106">
                  <c:v>1.5</c:v>
                </c:pt>
                <c:pt idx="107">
                  <c:v>1.8</c:v>
                </c:pt>
                <c:pt idx="108">
                  <c:v>1.4</c:v>
                </c:pt>
                <c:pt idx="109">
                  <c:v>1.9</c:v>
                </c:pt>
                <c:pt idx="110">
                  <c:v>1.9</c:v>
                </c:pt>
                <c:pt idx="111">
                  <c:v>1.8</c:v>
                </c:pt>
                <c:pt idx="112">
                  <c:v>2.5</c:v>
                </c:pt>
                <c:pt idx="113">
                  <c:v>2.4</c:v>
                </c:pt>
                <c:pt idx="114">
                  <c:v>2.2999999999999998</c:v>
                </c:pt>
                <c:pt idx="115">
                  <c:v>2.2000000000000002</c:v>
                </c:pt>
                <c:pt idx="116">
                  <c:v>2.5</c:v>
                </c:pt>
                <c:pt idx="117">
                  <c:v>2.8</c:v>
                </c:pt>
                <c:pt idx="118">
                  <c:v>2.8</c:v>
                </c:pt>
                <c:pt idx="119">
                  <c:v>2.7</c:v>
                </c:pt>
                <c:pt idx="120">
                  <c:v>2.6</c:v>
                </c:pt>
                <c:pt idx="121">
                  <c:v>2.9</c:v>
                </c:pt>
                <c:pt idx="122">
                  <c:v>2.7</c:v>
                </c:pt>
                <c:pt idx="123">
                  <c:v>2.5</c:v>
                </c:pt>
                <c:pt idx="124">
                  <c:v>2.1</c:v>
                </c:pt>
                <c:pt idx="125">
                  <c:v>2.7</c:v>
                </c:pt>
                <c:pt idx="126">
                  <c:v>2.4</c:v>
                </c:pt>
                <c:pt idx="127">
                  <c:v>2.6</c:v>
                </c:pt>
                <c:pt idx="128">
                  <c:v>2.7</c:v>
                </c:pt>
                <c:pt idx="129" formatCode="#,##0.0">
                  <c:v>3</c:v>
                </c:pt>
                <c:pt idx="130" formatCode="#,##0.0">
                  <c:v>3</c:v>
                </c:pt>
                <c:pt idx="131">
                  <c:v>3.2</c:v>
                </c:pt>
                <c:pt idx="132">
                  <c:v>3.3</c:v>
                </c:pt>
                <c:pt idx="133">
                  <c:v>2.6</c:v>
                </c:pt>
                <c:pt idx="134">
                  <c:v>2.6</c:v>
                </c:pt>
                <c:pt idx="135">
                  <c:v>2.9</c:v>
                </c:pt>
                <c:pt idx="136">
                  <c:v>3.5</c:v>
                </c:pt>
                <c:pt idx="137">
                  <c:v>3.5</c:v>
                </c:pt>
                <c:pt idx="138">
                  <c:v>3.6</c:v>
                </c:pt>
                <c:pt idx="139">
                  <c:v>3.2</c:v>
                </c:pt>
                <c:pt idx="140">
                  <c:v>2.4</c:v>
                </c:pt>
                <c:pt idx="141">
                  <c:v>1.6</c:v>
                </c:pt>
                <c:pt idx="142">
                  <c:v>1.3</c:v>
                </c:pt>
                <c:pt idx="143">
                  <c:v>1.6</c:v>
                </c:pt>
                <c:pt idx="144">
                  <c:v>1.5</c:v>
                </c:pt>
                <c:pt idx="145">
                  <c:v>1.1000000000000001</c:v>
                </c:pt>
                <c:pt idx="146">
                  <c:v>0.6</c:v>
                </c:pt>
                <c:pt idx="147">
                  <c:v>0.2</c:v>
                </c:pt>
                <c:pt idx="148">
                  <c:v>-0.6</c:v>
                </c:pt>
                <c:pt idx="149">
                  <c:v>-1.1000000000000001</c:v>
                </c:pt>
                <c:pt idx="150">
                  <c:v>-1.1000000000000001</c:v>
                </c:pt>
                <c:pt idx="151" formatCode="#,##0.0">
                  <c:v>-1</c:v>
                </c:pt>
                <c:pt idx="152">
                  <c:v>-0.3</c:v>
                </c:pt>
                <c:pt idx="153">
                  <c:v>0.1</c:v>
                </c:pt>
                <c:pt idx="154" formatCode="#,##0.0">
                  <c:v>0</c:v>
                </c:pt>
                <c:pt idx="155">
                  <c:v>-0.7</c:v>
                </c:pt>
                <c:pt idx="156">
                  <c:v>-0.6</c:v>
                </c:pt>
                <c:pt idx="157" formatCode="#,##0.0">
                  <c:v>0</c:v>
                </c:pt>
                <c:pt idx="158">
                  <c:v>0.2</c:v>
                </c:pt>
                <c:pt idx="159">
                  <c:v>0.6</c:v>
                </c:pt>
                <c:pt idx="160">
                  <c:v>0.9</c:v>
                </c:pt>
                <c:pt idx="161">
                  <c:v>0.8</c:v>
                </c:pt>
                <c:pt idx="162">
                  <c:v>0.5</c:v>
                </c:pt>
                <c:pt idx="163">
                  <c:v>1.1000000000000001</c:v>
                </c:pt>
                <c:pt idx="164">
                  <c:v>1.3</c:v>
                </c:pt>
                <c:pt idx="165">
                  <c:v>1.6</c:v>
                </c:pt>
                <c:pt idx="166">
                  <c:v>1.5</c:v>
                </c:pt>
                <c:pt idx="167">
                  <c:v>1.1000000000000001</c:v>
                </c:pt>
                <c:pt idx="168">
                  <c:v>0.8</c:v>
                </c:pt>
                <c:pt idx="169">
                  <c:v>0.4</c:v>
                </c:pt>
                <c:pt idx="170">
                  <c:v>0.7</c:v>
                </c:pt>
                <c:pt idx="171">
                  <c:v>0.6</c:v>
                </c:pt>
                <c:pt idx="172">
                  <c:v>0.7</c:v>
                </c:pt>
                <c:pt idx="173">
                  <c:v>0.6</c:v>
                </c:pt>
                <c:pt idx="174">
                  <c:v>1.4</c:v>
                </c:pt>
                <c:pt idx="175">
                  <c:v>1.2</c:v>
                </c:pt>
                <c:pt idx="176">
                  <c:v>0.4</c:v>
                </c:pt>
                <c:pt idx="177">
                  <c:v>-0.1</c:v>
                </c:pt>
                <c:pt idx="178">
                  <c:v>0.4</c:v>
                </c:pt>
                <c:pt idx="179">
                  <c:v>1.2</c:v>
                </c:pt>
                <c:pt idx="180" formatCode="#,##0.0">
                  <c:v>2</c:v>
                </c:pt>
                <c:pt idx="181">
                  <c:v>2.9</c:v>
                </c:pt>
                <c:pt idx="182">
                  <c:v>1.8</c:v>
                </c:pt>
                <c:pt idx="183">
                  <c:v>1.4</c:v>
                </c:pt>
                <c:pt idx="184">
                  <c:v>1.4</c:v>
                </c:pt>
                <c:pt idx="185">
                  <c:v>1.2</c:v>
                </c:pt>
                <c:pt idx="186">
                  <c:v>1.1000000000000001</c:v>
                </c:pt>
                <c:pt idx="187">
                  <c:v>1.2</c:v>
                </c:pt>
                <c:pt idx="188">
                  <c:v>1.8</c:v>
                </c:pt>
                <c:pt idx="189">
                  <c:v>2.5</c:v>
                </c:pt>
                <c:pt idx="190">
                  <c:v>2.2999999999999998</c:v>
                </c:pt>
                <c:pt idx="191" formatCode="#,##0.0">
                  <c:v>2</c:v>
                </c:pt>
                <c:pt idx="192">
                  <c:v>1.7</c:v>
                </c:pt>
                <c:pt idx="193">
                  <c:v>0.5</c:v>
                </c:pt>
                <c:pt idx="194">
                  <c:v>1.5</c:v>
                </c:pt>
                <c:pt idx="195">
                  <c:v>1.9</c:v>
                </c:pt>
                <c:pt idx="196">
                  <c:v>2.2000000000000002</c:v>
                </c:pt>
                <c:pt idx="197">
                  <c:v>2.4</c:v>
                </c:pt>
                <c:pt idx="198">
                  <c:v>2.1</c:v>
                </c:pt>
                <c:pt idx="199" formatCode="#,##0.0">
                  <c:v>2</c:v>
                </c:pt>
                <c:pt idx="200">
                  <c:v>2.2000000000000002</c:v>
                </c:pt>
                <c:pt idx="201">
                  <c:v>1.6</c:v>
                </c:pt>
                <c:pt idx="202">
                  <c:v>1.3</c:v>
                </c:pt>
                <c:pt idx="203">
                  <c:v>1.3</c:v>
                </c:pt>
                <c:pt idx="204">
                  <c:v>1.4</c:v>
                </c:pt>
                <c:pt idx="205">
                  <c:v>1.9</c:v>
                </c:pt>
                <c:pt idx="206">
                  <c:v>1.4</c:v>
                </c:pt>
                <c:pt idx="207">
                  <c:v>1.2</c:v>
                </c:pt>
                <c:pt idx="208">
                  <c:v>1.2</c:v>
                </c:pt>
                <c:pt idx="209">
                  <c:v>1.3</c:v>
                </c:pt>
                <c:pt idx="210">
                  <c:v>1.8</c:v>
                </c:pt>
                <c:pt idx="211">
                  <c:v>2.1</c:v>
                </c:pt>
                <c:pt idx="212">
                  <c:v>1.3</c:v>
                </c:pt>
                <c:pt idx="213">
                  <c:v>1.3</c:v>
                </c:pt>
                <c:pt idx="214">
                  <c:v>1.6</c:v>
                </c:pt>
                <c:pt idx="215">
                  <c:v>1.7</c:v>
                </c:pt>
                <c:pt idx="216">
                  <c:v>1.8</c:v>
                </c:pt>
                <c:pt idx="217">
                  <c:v>1.9</c:v>
                </c:pt>
                <c:pt idx="218">
                  <c:v>2.4</c:v>
                </c:pt>
                <c:pt idx="219">
                  <c:v>3.9</c:v>
                </c:pt>
                <c:pt idx="220">
                  <c:v>3.6</c:v>
                </c:pt>
                <c:pt idx="221">
                  <c:v>3.1</c:v>
                </c:pt>
                <c:pt idx="222">
                  <c:v>1.7</c:v>
                </c:pt>
                <c:pt idx="223">
                  <c:v>1.3</c:v>
                </c:pt>
                <c:pt idx="224">
                  <c:v>1.5</c:v>
                </c:pt>
                <c:pt idx="225">
                  <c:v>1.8</c:v>
                </c:pt>
                <c:pt idx="226">
                  <c:v>1.7</c:v>
                </c:pt>
                <c:pt idx="227" formatCode="#,##0.0">
                  <c:v>1</c:v>
                </c:pt>
                <c:pt idx="228" formatCode="#,##0.0">
                  <c:v>1</c:v>
                </c:pt>
                <c:pt idx="229">
                  <c:v>0.8</c:v>
                </c:pt>
                <c:pt idx="230">
                  <c:v>0.7</c:v>
                </c:pt>
                <c:pt idx="231">
                  <c:v>-0.1</c:v>
                </c:pt>
                <c:pt idx="232" formatCode="#,##0.0">
                  <c:v>0</c:v>
                </c:pt>
                <c:pt idx="233">
                  <c:v>0.1</c:v>
                </c:pt>
                <c:pt idx="234">
                  <c:v>1.4</c:v>
                </c:pt>
                <c:pt idx="235">
                  <c:v>1.9</c:v>
                </c:pt>
                <c:pt idx="236">
                  <c:v>1.9</c:v>
                </c:pt>
                <c:pt idx="237">
                  <c:v>1.8</c:v>
                </c:pt>
                <c:pt idx="238">
                  <c:v>2.2000000000000002</c:v>
                </c:pt>
                <c:pt idx="239">
                  <c:v>3.6</c:v>
                </c:pt>
                <c:pt idx="240" formatCode="#,##0.0">
                  <c:v>4</c:v>
                </c:pt>
                <c:pt idx="241">
                  <c:v>4.8</c:v>
                </c:pt>
                <c:pt idx="242">
                  <c:v>5.8</c:v>
                </c:pt>
                <c:pt idx="243">
                  <c:v>7.7</c:v>
                </c:pt>
                <c:pt idx="244">
                  <c:v>8.9</c:v>
                </c:pt>
                <c:pt idx="245">
                  <c:v>10.7</c:v>
                </c:pt>
                <c:pt idx="246">
                  <c:v>11.8</c:v>
                </c:pt>
                <c:pt idx="247">
                  <c:v>12.7</c:v>
                </c:pt>
                <c:pt idx="248">
                  <c:v>14.1</c:v>
                </c:pt>
                <c:pt idx="249">
                  <c:v>15.9</c:v>
                </c:pt>
                <c:pt idx="250">
                  <c:v>16.399999999999999</c:v>
                </c:pt>
                <c:pt idx="251">
                  <c:v>16.3</c:v>
                </c:pt>
                <c:pt idx="252">
                  <c:v>16.600000000000001</c:v>
                </c:pt>
                <c:pt idx="253">
                  <c:v>17.7</c:v>
                </c:pt>
                <c:pt idx="254">
                  <c:v>17.899999999999999</c:v>
                </c:pt>
                <c:pt idx="255">
                  <c:v>15.1</c:v>
                </c:pt>
                <c:pt idx="256">
                  <c:v>13.8</c:v>
                </c:pt>
                <c:pt idx="257">
                  <c:v>12.6</c:v>
                </c:pt>
                <c:pt idx="258" formatCode="#,##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19-4313-8A4E-ABA0E600764E}"/>
            </c:ext>
          </c:extLst>
        </c:ser>
        <c:ser>
          <c:idx val="2"/>
          <c:order val="2"/>
          <c:tx>
            <c:strRef>
              <c:f>'Sheet 1'!$A$31</c:f>
              <c:strCache>
                <c:ptCount val="1"/>
                <c:pt idx="0">
                  <c:v>Alkohol &amp; Tabak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'Sheet 1'!$B$28:$IZ$28</c:f>
              <c:strCache>
                <c:ptCount val="259"/>
                <c:pt idx="0">
                  <c:v>2002-01</c:v>
                </c:pt>
                <c:pt idx="1">
                  <c:v>2002-02</c:v>
                </c:pt>
                <c:pt idx="2">
                  <c:v>2002-03</c:v>
                </c:pt>
                <c:pt idx="3">
                  <c:v>2002-04</c:v>
                </c:pt>
                <c:pt idx="4">
                  <c:v>2002-05</c:v>
                </c:pt>
                <c:pt idx="5">
                  <c:v>2002-06</c:v>
                </c:pt>
                <c:pt idx="6">
                  <c:v>2002-07</c:v>
                </c:pt>
                <c:pt idx="7">
                  <c:v>2002-08</c:v>
                </c:pt>
                <c:pt idx="8">
                  <c:v>2002-09</c:v>
                </c:pt>
                <c:pt idx="9">
                  <c:v>2002-10</c:v>
                </c:pt>
                <c:pt idx="10">
                  <c:v>2002-11</c:v>
                </c:pt>
                <c:pt idx="11">
                  <c:v>2002-12</c:v>
                </c:pt>
                <c:pt idx="12">
                  <c:v>2003-01</c:v>
                </c:pt>
                <c:pt idx="13">
                  <c:v>2003-02</c:v>
                </c:pt>
                <c:pt idx="14">
                  <c:v>2003-03</c:v>
                </c:pt>
                <c:pt idx="15">
                  <c:v>2003-04</c:v>
                </c:pt>
                <c:pt idx="16">
                  <c:v>2003-05</c:v>
                </c:pt>
                <c:pt idx="17">
                  <c:v>2003-06</c:v>
                </c:pt>
                <c:pt idx="18">
                  <c:v>2003-07</c:v>
                </c:pt>
                <c:pt idx="19">
                  <c:v>2003-08</c:v>
                </c:pt>
                <c:pt idx="20">
                  <c:v>2003-09</c:v>
                </c:pt>
                <c:pt idx="21">
                  <c:v>2003-10</c:v>
                </c:pt>
                <c:pt idx="22">
                  <c:v>2003-11</c:v>
                </c:pt>
                <c:pt idx="23">
                  <c:v>2003-12</c:v>
                </c:pt>
                <c:pt idx="24">
                  <c:v>2004-01</c:v>
                </c:pt>
                <c:pt idx="25">
                  <c:v>2004-02</c:v>
                </c:pt>
                <c:pt idx="26">
                  <c:v>2004-03</c:v>
                </c:pt>
                <c:pt idx="27">
                  <c:v>2004-04</c:v>
                </c:pt>
                <c:pt idx="28">
                  <c:v>2004-05</c:v>
                </c:pt>
                <c:pt idx="29">
                  <c:v>2004-06</c:v>
                </c:pt>
                <c:pt idx="30">
                  <c:v>2004-07</c:v>
                </c:pt>
                <c:pt idx="31">
                  <c:v>2004-08</c:v>
                </c:pt>
                <c:pt idx="32">
                  <c:v>2004-09</c:v>
                </c:pt>
                <c:pt idx="33">
                  <c:v>2004-10</c:v>
                </c:pt>
                <c:pt idx="34">
                  <c:v>2004-11</c:v>
                </c:pt>
                <c:pt idx="35">
                  <c:v>2004-12</c:v>
                </c:pt>
                <c:pt idx="36">
                  <c:v>2005-01</c:v>
                </c:pt>
                <c:pt idx="37">
                  <c:v>2005-02</c:v>
                </c:pt>
                <c:pt idx="38">
                  <c:v>2005-03</c:v>
                </c:pt>
                <c:pt idx="39">
                  <c:v>2005-04</c:v>
                </c:pt>
                <c:pt idx="40">
                  <c:v>2005-05</c:v>
                </c:pt>
                <c:pt idx="41">
                  <c:v>2005-06</c:v>
                </c:pt>
                <c:pt idx="42">
                  <c:v>2005-07</c:v>
                </c:pt>
                <c:pt idx="43">
                  <c:v>2005-08</c:v>
                </c:pt>
                <c:pt idx="44">
                  <c:v>2005-09</c:v>
                </c:pt>
                <c:pt idx="45">
                  <c:v>2005-10</c:v>
                </c:pt>
                <c:pt idx="46">
                  <c:v>2005-11</c:v>
                </c:pt>
                <c:pt idx="47">
                  <c:v>2005-12</c:v>
                </c:pt>
                <c:pt idx="48">
                  <c:v>2006-01</c:v>
                </c:pt>
                <c:pt idx="49">
                  <c:v>2006-02</c:v>
                </c:pt>
                <c:pt idx="50">
                  <c:v>2006-03</c:v>
                </c:pt>
                <c:pt idx="51">
                  <c:v>2006-04</c:v>
                </c:pt>
                <c:pt idx="52">
                  <c:v>2006-05</c:v>
                </c:pt>
                <c:pt idx="53">
                  <c:v>2006-06</c:v>
                </c:pt>
                <c:pt idx="54">
                  <c:v>2006-07</c:v>
                </c:pt>
                <c:pt idx="55">
                  <c:v>2006-08</c:v>
                </c:pt>
                <c:pt idx="56">
                  <c:v>2006-09</c:v>
                </c:pt>
                <c:pt idx="57">
                  <c:v>2006-10</c:v>
                </c:pt>
                <c:pt idx="58">
                  <c:v>2006-11</c:v>
                </c:pt>
                <c:pt idx="59">
                  <c:v>2006-12</c:v>
                </c:pt>
                <c:pt idx="60">
                  <c:v>2007-01</c:v>
                </c:pt>
                <c:pt idx="61">
                  <c:v>2007-02</c:v>
                </c:pt>
                <c:pt idx="62">
                  <c:v>2007-03</c:v>
                </c:pt>
                <c:pt idx="63">
                  <c:v>2007-04</c:v>
                </c:pt>
                <c:pt idx="64">
                  <c:v>2007-05</c:v>
                </c:pt>
                <c:pt idx="65">
                  <c:v>2007-06</c:v>
                </c:pt>
                <c:pt idx="66">
                  <c:v>2007-07</c:v>
                </c:pt>
                <c:pt idx="67">
                  <c:v>2007-08</c:v>
                </c:pt>
                <c:pt idx="68">
                  <c:v>2007-09</c:v>
                </c:pt>
                <c:pt idx="69">
                  <c:v>2007-10</c:v>
                </c:pt>
                <c:pt idx="70">
                  <c:v>2007-11</c:v>
                </c:pt>
                <c:pt idx="71">
                  <c:v>2007-12</c:v>
                </c:pt>
                <c:pt idx="72">
                  <c:v>2008-01</c:v>
                </c:pt>
                <c:pt idx="73">
                  <c:v>2008-02</c:v>
                </c:pt>
                <c:pt idx="74">
                  <c:v>2008-03</c:v>
                </c:pt>
                <c:pt idx="75">
                  <c:v>2008-04</c:v>
                </c:pt>
                <c:pt idx="76">
                  <c:v>2008-05</c:v>
                </c:pt>
                <c:pt idx="77">
                  <c:v>2008-06</c:v>
                </c:pt>
                <c:pt idx="78">
                  <c:v>2008-07</c:v>
                </c:pt>
                <c:pt idx="79">
                  <c:v>2008-08</c:v>
                </c:pt>
                <c:pt idx="80">
                  <c:v>2008-09</c:v>
                </c:pt>
                <c:pt idx="81">
                  <c:v>2008-10</c:v>
                </c:pt>
                <c:pt idx="82">
                  <c:v>2008-11</c:v>
                </c:pt>
                <c:pt idx="83">
                  <c:v>2008-12</c:v>
                </c:pt>
                <c:pt idx="84">
                  <c:v>2009-01</c:v>
                </c:pt>
                <c:pt idx="85">
                  <c:v>2009-02</c:v>
                </c:pt>
                <c:pt idx="86">
                  <c:v>2009-03</c:v>
                </c:pt>
                <c:pt idx="87">
                  <c:v>2009-04</c:v>
                </c:pt>
                <c:pt idx="88">
                  <c:v>2009-05</c:v>
                </c:pt>
                <c:pt idx="89">
                  <c:v>2009-06</c:v>
                </c:pt>
                <c:pt idx="90">
                  <c:v>2009-07</c:v>
                </c:pt>
                <c:pt idx="91">
                  <c:v>2009-08</c:v>
                </c:pt>
                <c:pt idx="92">
                  <c:v>2009-09</c:v>
                </c:pt>
                <c:pt idx="93">
                  <c:v>2009-10</c:v>
                </c:pt>
                <c:pt idx="94">
                  <c:v>2009-11</c:v>
                </c:pt>
                <c:pt idx="95">
                  <c:v>2009-12</c:v>
                </c:pt>
                <c:pt idx="96">
                  <c:v>2010-01</c:v>
                </c:pt>
                <c:pt idx="97">
                  <c:v>2010-02</c:v>
                </c:pt>
                <c:pt idx="98">
                  <c:v>2010-03</c:v>
                </c:pt>
                <c:pt idx="99">
                  <c:v>2010-04</c:v>
                </c:pt>
                <c:pt idx="100">
                  <c:v>2010-05</c:v>
                </c:pt>
                <c:pt idx="101">
                  <c:v>2010-06</c:v>
                </c:pt>
                <c:pt idx="102">
                  <c:v>2010-07</c:v>
                </c:pt>
                <c:pt idx="103">
                  <c:v>2010-08</c:v>
                </c:pt>
                <c:pt idx="104">
                  <c:v>2010-09</c:v>
                </c:pt>
                <c:pt idx="105">
                  <c:v>2010-10</c:v>
                </c:pt>
                <c:pt idx="106">
                  <c:v>2010-11</c:v>
                </c:pt>
                <c:pt idx="107">
                  <c:v>2010-12</c:v>
                </c:pt>
                <c:pt idx="108">
                  <c:v>2011-01</c:v>
                </c:pt>
                <c:pt idx="109">
                  <c:v>2011-02</c:v>
                </c:pt>
                <c:pt idx="110">
                  <c:v>2011-03</c:v>
                </c:pt>
                <c:pt idx="111">
                  <c:v>2011-04</c:v>
                </c:pt>
                <c:pt idx="112">
                  <c:v>2011-05</c:v>
                </c:pt>
                <c:pt idx="113">
                  <c:v>2011-06</c:v>
                </c:pt>
                <c:pt idx="114">
                  <c:v>2011-07</c:v>
                </c:pt>
                <c:pt idx="115">
                  <c:v>2011-08</c:v>
                </c:pt>
                <c:pt idx="116">
                  <c:v>2011-09</c:v>
                </c:pt>
                <c:pt idx="117">
                  <c:v>2011-10</c:v>
                </c:pt>
                <c:pt idx="118">
                  <c:v>2011-11</c:v>
                </c:pt>
                <c:pt idx="119">
                  <c:v>2011-12</c:v>
                </c:pt>
                <c:pt idx="120">
                  <c:v>2012-01</c:v>
                </c:pt>
                <c:pt idx="121">
                  <c:v>2012-02</c:v>
                </c:pt>
                <c:pt idx="122">
                  <c:v>2012-03</c:v>
                </c:pt>
                <c:pt idx="123">
                  <c:v>2012-04</c:v>
                </c:pt>
                <c:pt idx="124">
                  <c:v>2012-05</c:v>
                </c:pt>
                <c:pt idx="125">
                  <c:v>2012-06</c:v>
                </c:pt>
                <c:pt idx="126">
                  <c:v>2012-07</c:v>
                </c:pt>
                <c:pt idx="127">
                  <c:v>2012-08</c:v>
                </c:pt>
                <c:pt idx="128">
                  <c:v>2012-09</c:v>
                </c:pt>
                <c:pt idx="129">
                  <c:v>2012-10</c:v>
                </c:pt>
                <c:pt idx="130">
                  <c:v>2012-11</c:v>
                </c:pt>
                <c:pt idx="131">
                  <c:v>2012-12</c:v>
                </c:pt>
                <c:pt idx="132">
                  <c:v>2013-01</c:v>
                </c:pt>
                <c:pt idx="133">
                  <c:v>2013-02</c:v>
                </c:pt>
                <c:pt idx="134">
                  <c:v>2013-03</c:v>
                </c:pt>
                <c:pt idx="135">
                  <c:v>2013-04</c:v>
                </c:pt>
                <c:pt idx="136">
                  <c:v>2013-05</c:v>
                </c:pt>
                <c:pt idx="137">
                  <c:v>2013-06</c:v>
                </c:pt>
                <c:pt idx="138">
                  <c:v>2013-07</c:v>
                </c:pt>
                <c:pt idx="139">
                  <c:v>2013-08</c:v>
                </c:pt>
                <c:pt idx="140">
                  <c:v>2013-09</c:v>
                </c:pt>
                <c:pt idx="141">
                  <c:v>2013-10</c:v>
                </c:pt>
                <c:pt idx="142">
                  <c:v>2013-11</c:v>
                </c:pt>
                <c:pt idx="143">
                  <c:v>2013-12</c:v>
                </c:pt>
                <c:pt idx="144">
                  <c:v>2014-01</c:v>
                </c:pt>
                <c:pt idx="145">
                  <c:v>2014-02</c:v>
                </c:pt>
                <c:pt idx="146">
                  <c:v>2014-03</c:v>
                </c:pt>
                <c:pt idx="147">
                  <c:v>2014-04</c:v>
                </c:pt>
                <c:pt idx="148">
                  <c:v>2014-05</c:v>
                </c:pt>
                <c:pt idx="149">
                  <c:v>2014-06</c:v>
                </c:pt>
                <c:pt idx="150">
                  <c:v>2014-07</c:v>
                </c:pt>
                <c:pt idx="151">
                  <c:v>2014-08</c:v>
                </c:pt>
                <c:pt idx="152">
                  <c:v>2014-09</c:v>
                </c:pt>
                <c:pt idx="153">
                  <c:v>2014-10</c:v>
                </c:pt>
                <c:pt idx="154">
                  <c:v>2014-11</c:v>
                </c:pt>
                <c:pt idx="155">
                  <c:v>2014-12</c:v>
                </c:pt>
                <c:pt idx="156">
                  <c:v>2015-01</c:v>
                </c:pt>
                <c:pt idx="157">
                  <c:v>2015-02</c:v>
                </c:pt>
                <c:pt idx="158">
                  <c:v>2015-03</c:v>
                </c:pt>
                <c:pt idx="159">
                  <c:v>2015-04</c:v>
                </c:pt>
                <c:pt idx="160">
                  <c:v>2015-05</c:v>
                </c:pt>
                <c:pt idx="161">
                  <c:v>2015-06</c:v>
                </c:pt>
                <c:pt idx="162">
                  <c:v>2015-07</c:v>
                </c:pt>
                <c:pt idx="163">
                  <c:v>2015-08</c:v>
                </c:pt>
                <c:pt idx="164">
                  <c:v>2015-09</c:v>
                </c:pt>
                <c:pt idx="165">
                  <c:v>2015-10</c:v>
                </c:pt>
                <c:pt idx="166">
                  <c:v>2015-11</c:v>
                </c:pt>
                <c:pt idx="167">
                  <c:v>2015-12</c:v>
                </c:pt>
                <c:pt idx="168">
                  <c:v>2016-01</c:v>
                </c:pt>
                <c:pt idx="169">
                  <c:v>2016-02</c:v>
                </c:pt>
                <c:pt idx="170">
                  <c:v>2016-03</c:v>
                </c:pt>
                <c:pt idx="171">
                  <c:v>2016-04</c:v>
                </c:pt>
                <c:pt idx="172">
                  <c:v>2016-05</c:v>
                </c:pt>
                <c:pt idx="173">
                  <c:v>2016-06</c:v>
                </c:pt>
                <c:pt idx="174">
                  <c:v>2016-07</c:v>
                </c:pt>
                <c:pt idx="175">
                  <c:v>2016-08</c:v>
                </c:pt>
                <c:pt idx="176">
                  <c:v>2016-09</c:v>
                </c:pt>
                <c:pt idx="177">
                  <c:v>2016-10</c:v>
                </c:pt>
                <c:pt idx="178">
                  <c:v>2016-11</c:v>
                </c:pt>
                <c:pt idx="179">
                  <c:v>2016-12</c:v>
                </c:pt>
                <c:pt idx="180">
                  <c:v>2017-01</c:v>
                </c:pt>
                <c:pt idx="181">
                  <c:v>2017-02</c:v>
                </c:pt>
                <c:pt idx="182">
                  <c:v>2017-03</c:v>
                </c:pt>
                <c:pt idx="183">
                  <c:v>2017-04</c:v>
                </c:pt>
                <c:pt idx="184">
                  <c:v>2017-05</c:v>
                </c:pt>
                <c:pt idx="185">
                  <c:v>2017-06</c:v>
                </c:pt>
                <c:pt idx="186">
                  <c:v>2017-07</c:v>
                </c:pt>
                <c:pt idx="187">
                  <c:v>2017-08</c:v>
                </c:pt>
                <c:pt idx="188">
                  <c:v>2017-09</c:v>
                </c:pt>
                <c:pt idx="189">
                  <c:v>2017-10</c:v>
                </c:pt>
                <c:pt idx="190">
                  <c:v>2017-11</c:v>
                </c:pt>
                <c:pt idx="191">
                  <c:v>2017-12</c:v>
                </c:pt>
                <c:pt idx="192">
                  <c:v>2018-01</c:v>
                </c:pt>
                <c:pt idx="193">
                  <c:v>2018-02</c:v>
                </c:pt>
                <c:pt idx="194">
                  <c:v>2018-03</c:v>
                </c:pt>
                <c:pt idx="195">
                  <c:v>2018-04</c:v>
                </c:pt>
                <c:pt idx="196">
                  <c:v>2018-05</c:v>
                </c:pt>
                <c:pt idx="197">
                  <c:v>2018-06</c:v>
                </c:pt>
                <c:pt idx="198">
                  <c:v>2018-07</c:v>
                </c:pt>
                <c:pt idx="199">
                  <c:v>2018-08</c:v>
                </c:pt>
                <c:pt idx="200">
                  <c:v>2018-09</c:v>
                </c:pt>
                <c:pt idx="201">
                  <c:v>2018-10</c:v>
                </c:pt>
                <c:pt idx="202">
                  <c:v>2018-11</c:v>
                </c:pt>
                <c:pt idx="203">
                  <c:v>2018-12</c:v>
                </c:pt>
                <c:pt idx="204">
                  <c:v>2019-01</c:v>
                </c:pt>
                <c:pt idx="205">
                  <c:v>2019-02</c:v>
                </c:pt>
                <c:pt idx="206">
                  <c:v>2019-03</c:v>
                </c:pt>
                <c:pt idx="207">
                  <c:v>2019-04</c:v>
                </c:pt>
                <c:pt idx="208">
                  <c:v>2019-05</c:v>
                </c:pt>
                <c:pt idx="209">
                  <c:v>2019-06</c:v>
                </c:pt>
                <c:pt idx="210">
                  <c:v>2019-07</c:v>
                </c:pt>
                <c:pt idx="211">
                  <c:v>2019-08</c:v>
                </c:pt>
                <c:pt idx="212">
                  <c:v>2019-09</c:v>
                </c:pt>
                <c:pt idx="213">
                  <c:v>2019-10</c:v>
                </c:pt>
                <c:pt idx="214">
                  <c:v>2019-11</c:v>
                </c:pt>
                <c:pt idx="215">
                  <c:v>2019-12</c:v>
                </c:pt>
                <c:pt idx="216">
                  <c:v>2020-01</c:v>
                </c:pt>
                <c:pt idx="217">
                  <c:v>2020-02</c:v>
                </c:pt>
                <c:pt idx="218">
                  <c:v>2020-03</c:v>
                </c:pt>
                <c:pt idx="219">
                  <c:v>2020-04</c:v>
                </c:pt>
                <c:pt idx="220">
                  <c:v>2020-05</c:v>
                </c:pt>
                <c:pt idx="221">
                  <c:v>2020-06</c:v>
                </c:pt>
                <c:pt idx="222">
                  <c:v>2020-07</c:v>
                </c:pt>
                <c:pt idx="223">
                  <c:v>2020-08</c:v>
                </c:pt>
                <c:pt idx="224">
                  <c:v>2020-09</c:v>
                </c:pt>
                <c:pt idx="225">
                  <c:v>2020-10</c:v>
                </c:pt>
                <c:pt idx="226">
                  <c:v>2020-11</c:v>
                </c:pt>
                <c:pt idx="227">
                  <c:v>2020-12</c:v>
                </c:pt>
                <c:pt idx="228">
                  <c:v>2021-01</c:v>
                </c:pt>
                <c:pt idx="229">
                  <c:v>2021-02</c:v>
                </c:pt>
                <c:pt idx="230">
                  <c:v>2021-03</c:v>
                </c:pt>
                <c:pt idx="231">
                  <c:v>2021-04</c:v>
                </c:pt>
                <c:pt idx="232">
                  <c:v>2021-05</c:v>
                </c:pt>
                <c:pt idx="233">
                  <c:v>2021-06</c:v>
                </c:pt>
                <c:pt idx="234">
                  <c:v>2021-07</c:v>
                </c:pt>
                <c:pt idx="235">
                  <c:v>2021-08</c:v>
                </c:pt>
                <c:pt idx="236">
                  <c:v>2021-09</c:v>
                </c:pt>
                <c:pt idx="237">
                  <c:v>2021-10</c:v>
                </c:pt>
                <c:pt idx="238">
                  <c:v>2021-11</c:v>
                </c:pt>
                <c:pt idx="239">
                  <c:v>2021-12</c:v>
                </c:pt>
                <c:pt idx="240">
                  <c:v>2022-01</c:v>
                </c:pt>
                <c:pt idx="241">
                  <c:v>2022-02</c:v>
                </c:pt>
                <c:pt idx="242">
                  <c:v>2022-03</c:v>
                </c:pt>
                <c:pt idx="243">
                  <c:v>2022-04</c:v>
                </c:pt>
                <c:pt idx="244">
                  <c:v>2022-05</c:v>
                </c:pt>
                <c:pt idx="245">
                  <c:v>2022-06</c:v>
                </c:pt>
                <c:pt idx="246">
                  <c:v>2022-07</c:v>
                </c:pt>
                <c:pt idx="247">
                  <c:v>2022-08</c:v>
                </c:pt>
                <c:pt idx="248">
                  <c:v>2022-09</c:v>
                </c:pt>
                <c:pt idx="249">
                  <c:v>2022-10</c:v>
                </c:pt>
                <c:pt idx="250">
                  <c:v>2022-11</c:v>
                </c:pt>
                <c:pt idx="251">
                  <c:v>2022-12</c:v>
                </c:pt>
                <c:pt idx="252">
                  <c:v>2023-01</c:v>
                </c:pt>
                <c:pt idx="253">
                  <c:v>2023-02</c:v>
                </c:pt>
                <c:pt idx="254">
                  <c:v>2023-03</c:v>
                </c:pt>
                <c:pt idx="255">
                  <c:v>2023-04</c:v>
                </c:pt>
                <c:pt idx="256">
                  <c:v>2023-05</c:v>
                </c:pt>
                <c:pt idx="257">
                  <c:v>2023-06</c:v>
                </c:pt>
                <c:pt idx="258">
                  <c:v>2023-07</c:v>
                </c:pt>
              </c:strCache>
            </c:strRef>
          </c:cat>
          <c:val>
            <c:numRef>
              <c:f>'Sheet 1'!$B$31:$IZ$31</c:f>
              <c:numCache>
                <c:formatCode>#,##0.##########</c:formatCode>
                <c:ptCount val="259"/>
                <c:pt idx="0">
                  <c:v>4.4000000000000004</c:v>
                </c:pt>
                <c:pt idx="1">
                  <c:v>3.8</c:v>
                </c:pt>
                <c:pt idx="2">
                  <c:v>3.9</c:v>
                </c:pt>
                <c:pt idx="3">
                  <c:v>4.0999999999999996</c:v>
                </c:pt>
                <c:pt idx="4" formatCode="#,##0.0">
                  <c:v>4</c:v>
                </c:pt>
                <c:pt idx="5">
                  <c:v>4.2</c:v>
                </c:pt>
                <c:pt idx="6">
                  <c:v>4.2</c:v>
                </c:pt>
                <c:pt idx="7">
                  <c:v>4.4000000000000004</c:v>
                </c:pt>
                <c:pt idx="8">
                  <c:v>4.3</c:v>
                </c:pt>
                <c:pt idx="9">
                  <c:v>4.0999999999999996</c:v>
                </c:pt>
                <c:pt idx="10">
                  <c:v>4.0999999999999996</c:v>
                </c:pt>
                <c:pt idx="11">
                  <c:v>4.3</c:v>
                </c:pt>
                <c:pt idx="12">
                  <c:v>4.9000000000000004</c:v>
                </c:pt>
                <c:pt idx="13">
                  <c:v>5.6</c:v>
                </c:pt>
                <c:pt idx="14">
                  <c:v>5.5</c:v>
                </c:pt>
                <c:pt idx="15">
                  <c:v>5.6</c:v>
                </c:pt>
                <c:pt idx="16">
                  <c:v>5.7</c:v>
                </c:pt>
                <c:pt idx="17">
                  <c:v>5.5</c:v>
                </c:pt>
                <c:pt idx="18">
                  <c:v>5.5</c:v>
                </c:pt>
                <c:pt idx="19">
                  <c:v>5.3</c:v>
                </c:pt>
                <c:pt idx="20">
                  <c:v>5.5</c:v>
                </c:pt>
                <c:pt idx="21">
                  <c:v>6.4</c:v>
                </c:pt>
                <c:pt idx="22">
                  <c:v>7.7</c:v>
                </c:pt>
                <c:pt idx="23">
                  <c:v>7.7</c:v>
                </c:pt>
                <c:pt idx="24" formatCode="#,##0.0">
                  <c:v>6</c:v>
                </c:pt>
                <c:pt idx="25">
                  <c:v>5.6</c:v>
                </c:pt>
                <c:pt idx="26">
                  <c:v>8.6</c:v>
                </c:pt>
                <c:pt idx="27">
                  <c:v>8.1</c:v>
                </c:pt>
                <c:pt idx="28">
                  <c:v>8.4</c:v>
                </c:pt>
                <c:pt idx="29">
                  <c:v>8.4</c:v>
                </c:pt>
                <c:pt idx="30">
                  <c:v>8.3000000000000007</c:v>
                </c:pt>
                <c:pt idx="31">
                  <c:v>8.1999999999999993</c:v>
                </c:pt>
                <c:pt idx="32" formatCode="#,##0.0">
                  <c:v>8</c:v>
                </c:pt>
                <c:pt idx="33" formatCode="#,##0.0">
                  <c:v>7</c:v>
                </c:pt>
                <c:pt idx="34">
                  <c:v>5.6</c:v>
                </c:pt>
                <c:pt idx="35">
                  <c:v>8.4</c:v>
                </c:pt>
                <c:pt idx="36">
                  <c:v>7.5</c:v>
                </c:pt>
                <c:pt idx="37">
                  <c:v>7.2</c:v>
                </c:pt>
                <c:pt idx="38">
                  <c:v>4.2</c:v>
                </c:pt>
                <c:pt idx="39">
                  <c:v>4.2</c:v>
                </c:pt>
                <c:pt idx="40">
                  <c:v>3.9</c:v>
                </c:pt>
                <c:pt idx="41">
                  <c:v>3.9</c:v>
                </c:pt>
                <c:pt idx="42">
                  <c:v>4.2</c:v>
                </c:pt>
                <c:pt idx="43">
                  <c:v>4.2</c:v>
                </c:pt>
                <c:pt idx="44">
                  <c:v>5.7</c:v>
                </c:pt>
                <c:pt idx="45">
                  <c:v>5.7</c:v>
                </c:pt>
                <c:pt idx="46">
                  <c:v>5.7</c:v>
                </c:pt>
                <c:pt idx="47">
                  <c:v>2.8</c:v>
                </c:pt>
                <c:pt idx="48">
                  <c:v>2.6</c:v>
                </c:pt>
                <c:pt idx="49">
                  <c:v>2.5</c:v>
                </c:pt>
                <c:pt idx="50">
                  <c:v>3.1</c:v>
                </c:pt>
                <c:pt idx="51">
                  <c:v>2.7</c:v>
                </c:pt>
                <c:pt idx="52">
                  <c:v>2.8</c:v>
                </c:pt>
                <c:pt idx="53">
                  <c:v>2.8</c:v>
                </c:pt>
                <c:pt idx="54">
                  <c:v>2.8</c:v>
                </c:pt>
                <c:pt idx="55">
                  <c:v>2.8</c:v>
                </c:pt>
                <c:pt idx="56">
                  <c:v>1.6</c:v>
                </c:pt>
                <c:pt idx="57">
                  <c:v>2.9</c:v>
                </c:pt>
                <c:pt idx="58" formatCode="#,##0.0">
                  <c:v>3</c:v>
                </c:pt>
                <c:pt idx="59">
                  <c:v>3.2</c:v>
                </c:pt>
                <c:pt idx="60">
                  <c:v>3.7</c:v>
                </c:pt>
                <c:pt idx="61">
                  <c:v>4.0999999999999996</c:v>
                </c:pt>
                <c:pt idx="62">
                  <c:v>3.5</c:v>
                </c:pt>
                <c:pt idx="63">
                  <c:v>3.7</c:v>
                </c:pt>
                <c:pt idx="64">
                  <c:v>3.6</c:v>
                </c:pt>
                <c:pt idx="65">
                  <c:v>3.6</c:v>
                </c:pt>
                <c:pt idx="66">
                  <c:v>3.3</c:v>
                </c:pt>
                <c:pt idx="67">
                  <c:v>3.8</c:v>
                </c:pt>
                <c:pt idx="68">
                  <c:v>3.8</c:v>
                </c:pt>
                <c:pt idx="69">
                  <c:v>2.5</c:v>
                </c:pt>
                <c:pt idx="70">
                  <c:v>2.6</c:v>
                </c:pt>
                <c:pt idx="71">
                  <c:v>2.5</c:v>
                </c:pt>
                <c:pt idx="72">
                  <c:v>2.9</c:v>
                </c:pt>
                <c:pt idx="73" formatCode="#,##0.0">
                  <c:v>3</c:v>
                </c:pt>
                <c:pt idx="74">
                  <c:v>3.1</c:v>
                </c:pt>
                <c:pt idx="75">
                  <c:v>3.2</c:v>
                </c:pt>
                <c:pt idx="76">
                  <c:v>3.3</c:v>
                </c:pt>
                <c:pt idx="77">
                  <c:v>3.4</c:v>
                </c:pt>
                <c:pt idx="78">
                  <c:v>3.7</c:v>
                </c:pt>
                <c:pt idx="79">
                  <c:v>3.3</c:v>
                </c:pt>
                <c:pt idx="80">
                  <c:v>3.3</c:v>
                </c:pt>
                <c:pt idx="81">
                  <c:v>3.3</c:v>
                </c:pt>
                <c:pt idx="82">
                  <c:v>3.6</c:v>
                </c:pt>
                <c:pt idx="83">
                  <c:v>3.5</c:v>
                </c:pt>
                <c:pt idx="84">
                  <c:v>3.2</c:v>
                </c:pt>
                <c:pt idx="85">
                  <c:v>3.2</c:v>
                </c:pt>
                <c:pt idx="86">
                  <c:v>3.4</c:v>
                </c:pt>
                <c:pt idx="87">
                  <c:v>3.3</c:v>
                </c:pt>
                <c:pt idx="88">
                  <c:v>3.3</c:v>
                </c:pt>
                <c:pt idx="89">
                  <c:v>4.3</c:v>
                </c:pt>
                <c:pt idx="90">
                  <c:v>4.4000000000000004</c:v>
                </c:pt>
                <c:pt idx="91">
                  <c:v>4.5</c:v>
                </c:pt>
                <c:pt idx="92">
                  <c:v>4.4000000000000004</c:v>
                </c:pt>
                <c:pt idx="93">
                  <c:v>4.4000000000000004</c:v>
                </c:pt>
                <c:pt idx="94">
                  <c:v>4.5</c:v>
                </c:pt>
                <c:pt idx="95">
                  <c:v>4.8</c:v>
                </c:pt>
                <c:pt idx="96">
                  <c:v>4.5999999999999996</c:v>
                </c:pt>
                <c:pt idx="97">
                  <c:v>4.3</c:v>
                </c:pt>
                <c:pt idx="98" formatCode="#,##0.0">
                  <c:v>4</c:v>
                </c:pt>
                <c:pt idx="99">
                  <c:v>4.2</c:v>
                </c:pt>
                <c:pt idx="100">
                  <c:v>4.4000000000000004</c:v>
                </c:pt>
                <c:pt idx="101">
                  <c:v>3.7</c:v>
                </c:pt>
                <c:pt idx="102">
                  <c:v>3.3</c:v>
                </c:pt>
                <c:pt idx="103">
                  <c:v>3.3</c:v>
                </c:pt>
                <c:pt idx="104">
                  <c:v>3.2</c:v>
                </c:pt>
                <c:pt idx="105">
                  <c:v>3.4</c:v>
                </c:pt>
                <c:pt idx="106">
                  <c:v>3.4</c:v>
                </c:pt>
                <c:pt idx="107">
                  <c:v>3.6</c:v>
                </c:pt>
                <c:pt idx="108">
                  <c:v>3.7</c:v>
                </c:pt>
                <c:pt idx="109">
                  <c:v>3.5</c:v>
                </c:pt>
                <c:pt idx="110">
                  <c:v>3.6</c:v>
                </c:pt>
                <c:pt idx="111">
                  <c:v>3.4</c:v>
                </c:pt>
                <c:pt idx="112">
                  <c:v>3.3</c:v>
                </c:pt>
                <c:pt idx="113">
                  <c:v>2.6</c:v>
                </c:pt>
                <c:pt idx="114">
                  <c:v>2.9</c:v>
                </c:pt>
                <c:pt idx="115">
                  <c:v>3.1</c:v>
                </c:pt>
                <c:pt idx="116">
                  <c:v>3.7</c:v>
                </c:pt>
                <c:pt idx="117">
                  <c:v>4.4000000000000004</c:v>
                </c:pt>
                <c:pt idx="118">
                  <c:v>4.3</c:v>
                </c:pt>
                <c:pt idx="119">
                  <c:v>3.8</c:v>
                </c:pt>
                <c:pt idx="120">
                  <c:v>3.8</c:v>
                </c:pt>
                <c:pt idx="121">
                  <c:v>4.0999999999999996</c:v>
                </c:pt>
                <c:pt idx="122">
                  <c:v>4.4000000000000004</c:v>
                </c:pt>
                <c:pt idx="123">
                  <c:v>4.7</c:v>
                </c:pt>
                <c:pt idx="124">
                  <c:v>4.7</c:v>
                </c:pt>
                <c:pt idx="125">
                  <c:v>4.9000000000000004</c:v>
                </c:pt>
                <c:pt idx="126">
                  <c:v>4.7</c:v>
                </c:pt>
                <c:pt idx="127">
                  <c:v>4.5</c:v>
                </c:pt>
                <c:pt idx="128">
                  <c:v>4.0999999999999996</c:v>
                </c:pt>
                <c:pt idx="129" formatCode="#,##0.0">
                  <c:v>4</c:v>
                </c:pt>
                <c:pt idx="130">
                  <c:v>3.7</c:v>
                </c:pt>
                <c:pt idx="131">
                  <c:v>3.6</c:v>
                </c:pt>
                <c:pt idx="132">
                  <c:v>3.8</c:v>
                </c:pt>
                <c:pt idx="133">
                  <c:v>3.9</c:v>
                </c:pt>
                <c:pt idx="134">
                  <c:v>3.9</c:v>
                </c:pt>
                <c:pt idx="135">
                  <c:v>3.6</c:v>
                </c:pt>
                <c:pt idx="136">
                  <c:v>3.3</c:v>
                </c:pt>
                <c:pt idx="137">
                  <c:v>3.4</c:v>
                </c:pt>
                <c:pt idx="138">
                  <c:v>4.0999999999999996</c:v>
                </c:pt>
                <c:pt idx="139">
                  <c:v>4.3</c:v>
                </c:pt>
                <c:pt idx="140">
                  <c:v>4.2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3.4</c:v>
                </c:pt>
                <c:pt idx="146">
                  <c:v>3.2</c:v>
                </c:pt>
                <c:pt idx="147">
                  <c:v>3.1</c:v>
                </c:pt>
                <c:pt idx="148">
                  <c:v>3.1</c:v>
                </c:pt>
                <c:pt idx="149" formatCode="#,##0.0">
                  <c:v>3</c:v>
                </c:pt>
                <c:pt idx="150">
                  <c:v>2.2000000000000002</c:v>
                </c:pt>
                <c:pt idx="151" formatCode="#,##0.0">
                  <c:v>2</c:v>
                </c:pt>
                <c:pt idx="152">
                  <c:v>2.2000000000000002</c:v>
                </c:pt>
                <c:pt idx="153">
                  <c:v>2.2000000000000002</c:v>
                </c:pt>
                <c:pt idx="154">
                  <c:v>2.2000000000000002</c:v>
                </c:pt>
                <c:pt idx="155">
                  <c:v>2.1</c:v>
                </c:pt>
                <c:pt idx="156">
                  <c:v>1.7</c:v>
                </c:pt>
                <c:pt idx="157" formatCode="#,##0.0">
                  <c:v>2</c:v>
                </c:pt>
                <c:pt idx="158" formatCode="#,##0.0">
                  <c:v>2</c:v>
                </c:pt>
                <c:pt idx="159">
                  <c:v>2.1</c:v>
                </c:pt>
                <c:pt idx="160">
                  <c:v>2.1</c:v>
                </c:pt>
                <c:pt idx="161">
                  <c:v>2.2999999999999998</c:v>
                </c:pt>
                <c:pt idx="162">
                  <c:v>2.4</c:v>
                </c:pt>
                <c:pt idx="163">
                  <c:v>2.4</c:v>
                </c:pt>
                <c:pt idx="164">
                  <c:v>2.2000000000000002</c:v>
                </c:pt>
                <c:pt idx="165" formatCode="#,##0.0">
                  <c:v>2</c:v>
                </c:pt>
                <c:pt idx="166">
                  <c:v>2.1</c:v>
                </c:pt>
                <c:pt idx="167" formatCode="#,##0.0">
                  <c:v>2</c:v>
                </c:pt>
                <c:pt idx="168" formatCode="#,##0.0">
                  <c:v>2</c:v>
                </c:pt>
                <c:pt idx="169">
                  <c:v>1.5</c:v>
                </c:pt>
                <c:pt idx="170">
                  <c:v>1.4</c:v>
                </c:pt>
                <c:pt idx="171">
                  <c:v>1.6</c:v>
                </c:pt>
                <c:pt idx="172" formatCode="#,##0.0">
                  <c:v>2</c:v>
                </c:pt>
                <c:pt idx="173">
                  <c:v>1.9</c:v>
                </c:pt>
                <c:pt idx="174">
                  <c:v>1.7</c:v>
                </c:pt>
                <c:pt idx="175">
                  <c:v>1.7</c:v>
                </c:pt>
                <c:pt idx="176">
                  <c:v>1.7</c:v>
                </c:pt>
                <c:pt idx="177">
                  <c:v>1.8</c:v>
                </c:pt>
                <c:pt idx="178">
                  <c:v>1.7</c:v>
                </c:pt>
                <c:pt idx="179">
                  <c:v>1.6</c:v>
                </c:pt>
                <c:pt idx="180">
                  <c:v>1.6</c:v>
                </c:pt>
                <c:pt idx="181">
                  <c:v>1.8</c:v>
                </c:pt>
                <c:pt idx="182" formatCode="#,##0.0">
                  <c:v>2</c:v>
                </c:pt>
                <c:pt idx="183">
                  <c:v>2.2000000000000002</c:v>
                </c:pt>
                <c:pt idx="184">
                  <c:v>2.1</c:v>
                </c:pt>
                <c:pt idx="185" formatCode="#,##0.0">
                  <c:v>2</c:v>
                </c:pt>
                <c:pt idx="186">
                  <c:v>2.2000000000000002</c:v>
                </c:pt>
                <c:pt idx="187">
                  <c:v>2.2000000000000002</c:v>
                </c:pt>
                <c:pt idx="188">
                  <c:v>2.1</c:v>
                </c:pt>
                <c:pt idx="189">
                  <c:v>2.2000000000000002</c:v>
                </c:pt>
                <c:pt idx="190">
                  <c:v>2.4</c:v>
                </c:pt>
                <c:pt idx="191">
                  <c:v>2.7</c:v>
                </c:pt>
                <c:pt idx="192">
                  <c:v>2.9</c:v>
                </c:pt>
                <c:pt idx="193">
                  <c:v>2.9</c:v>
                </c:pt>
                <c:pt idx="194">
                  <c:v>4.4000000000000004</c:v>
                </c:pt>
                <c:pt idx="195">
                  <c:v>4.5</c:v>
                </c:pt>
                <c:pt idx="196">
                  <c:v>4.2</c:v>
                </c:pt>
                <c:pt idx="197">
                  <c:v>4.4000000000000004</c:v>
                </c:pt>
                <c:pt idx="198">
                  <c:v>4.5</c:v>
                </c:pt>
                <c:pt idx="199">
                  <c:v>4.4000000000000004</c:v>
                </c:pt>
                <c:pt idx="200">
                  <c:v>4.4000000000000004</c:v>
                </c:pt>
                <c:pt idx="201">
                  <c:v>4.4000000000000004</c:v>
                </c:pt>
                <c:pt idx="202">
                  <c:v>4.2</c:v>
                </c:pt>
                <c:pt idx="203">
                  <c:v>3.8</c:v>
                </c:pt>
                <c:pt idx="204">
                  <c:v>3.7</c:v>
                </c:pt>
                <c:pt idx="205">
                  <c:v>3.9</c:v>
                </c:pt>
                <c:pt idx="206">
                  <c:v>3.4</c:v>
                </c:pt>
                <c:pt idx="207">
                  <c:v>2.9</c:v>
                </c:pt>
                <c:pt idx="208" formatCode="#,##0.0">
                  <c:v>3</c:v>
                </c:pt>
                <c:pt idx="209">
                  <c:v>2.8</c:v>
                </c:pt>
                <c:pt idx="210">
                  <c:v>2.7</c:v>
                </c:pt>
                <c:pt idx="211">
                  <c:v>2.8</c:v>
                </c:pt>
                <c:pt idx="212">
                  <c:v>2.8</c:v>
                </c:pt>
                <c:pt idx="213">
                  <c:v>2.8</c:v>
                </c:pt>
                <c:pt idx="214">
                  <c:v>3.4</c:v>
                </c:pt>
                <c:pt idx="215">
                  <c:v>3.4</c:v>
                </c:pt>
                <c:pt idx="216">
                  <c:v>3.5</c:v>
                </c:pt>
                <c:pt idx="217">
                  <c:v>3.3</c:v>
                </c:pt>
                <c:pt idx="218" formatCode="#,##0.0">
                  <c:v>3</c:v>
                </c:pt>
                <c:pt idx="219">
                  <c:v>3.2</c:v>
                </c:pt>
                <c:pt idx="220">
                  <c:v>3.5</c:v>
                </c:pt>
                <c:pt idx="221">
                  <c:v>3.8</c:v>
                </c:pt>
                <c:pt idx="222">
                  <c:v>3.6</c:v>
                </c:pt>
                <c:pt idx="223">
                  <c:v>3.6</c:v>
                </c:pt>
                <c:pt idx="224">
                  <c:v>3.4</c:v>
                </c:pt>
                <c:pt idx="225">
                  <c:v>3.3</c:v>
                </c:pt>
                <c:pt idx="226">
                  <c:v>3.1</c:v>
                </c:pt>
                <c:pt idx="227" formatCode="#,##0.0">
                  <c:v>3</c:v>
                </c:pt>
                <c:pt idx="228">
                  <c:v>3.3</c:v>
                </c:pt>
                <c:pt idx="229">
                  <c:v>3.5</c:v>
                </c:pt>
                <c:pt idx="230">
                  <c:v>2.7</c:v>
                </c:pt>
                <c:pt idx="231">
                  <c:v>2.8</c:v>
                </c:pt>
                <c:pt idx="232">
                  <c:v>2.2999999999999998</c:v>
                </c:pt>
                <c:pt idx="233">
                  <c:v>1.9</c:v>
                </c:pt>
                <c:pt idx="234">
                  <c:v>2.2000000000000002</c:v>
                </c:pt>
                <c:pt idx="235">
                  <c:v>2.2999999999999998</c:v>
                </c:pt>
                <c:pt idx="236">
                  <c:v>2.2999999999999998</c:v>
                </c:pt>
                <c:pt idx="237">
                  <c:v>2.5</c:v>
                </c:pt>
                <c:pt idx="238" formatCode="#,##0.0">
                  <c:v>2</c:v>
                </c:pt>
                <c:pt idx="239">
                  <c:v>2.2000000000000002</c:v>
                </c:pt>
                <c:pt idx="240">
                  <c:v>2.2000000000000002</c:v>
                </c:pt>
                <c:pt idx="241">
                  <c:v>2.2000000000000002</c:v>
                </c:pt>
                <c:pt idx="242">
                  <c:v>2.2999999999999998</c:v>
                </c:pt>
                <c:pt idx="243">
                  <c:v>2.2000000000000002</c:v>
                </c:pt>
                <c:pt idx="244">
                  <c:v>2.7</c:v>
                </c:pt>
                <c:pt idx="245">
                  <c:v>3.2</c:v>
                </c:pt>
                <c:pt idx="246">
                  <c:v>3.5</c:v>
                </c:pt>
                <c:pt idx="247">
                  <c:v>3.8</c:v>
                </c:pt>
                <c:pt idx="248">
                  <c:v>4.0999999999999996</c:v>
                </c:pt>
                <c:pt idx="249">
                  <c:v>4.2</c:v>
                </c:pt>
                <c:pt idx="250">
                  <c:v>4.5999999999999996</c:v>
                </c:pt>
                <c:pt idx="251">
                  <c:v>5.2</c:v>
                </c:pt>
                <c:pt idx="252">
                  <c:v>5.6</c:v>
                </c:pt>
                <c:pt idx="253">
                  <c:v>6.1</c:v>
                </c:pt>
                <c:pt idx="254">
                  <c:v>7.3</c:v>
                </c:pt>
                <c:pt idx="255">
                  <c:v>7.6</c:v>
                </c:pt>
                <c:pt idx="256">
                  <c:v>7.6</c:v>
                </c:pt>
                <c:pt idx="257">
                  <c:v>7.7</c:v>
                </c:pt>
                <c:pt idx="258" formatCode="#,##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19-4313-8A4E-ABA0E600764E}"/>
            </c:ext>
          </c:extLst>
        </c:ser>
        <c:ser>
          <c:idx val="3"/>
          <c:order val="3"/>
          <c:tx>
            <c:strRef>
              <c:f>'Sheet 1'!$A$32</c:f>
              <c:strCache>
                <c:ptCount val="1"/>
                <c:pt idx="0">
                  <c:v>Energie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'Sheet 1'!$B$28:$IZ$28</c:f>
              <c:strCache>
                <c:ptCount val="259"/>
                <c:pt idx="0">
                  <c:v>2002-01</c:v>
                </c:pt>
                <c:pt idx="1">
                  <c:v>2002-02</c:v>
                </c:pt>
                <c:pt idx="2">
                  <c:v>2002-03</c:v>
                </c:pt>
                <c:pt idx="3">
                  <c:v>2002-04</c:v>
                </c:pt>
                <c:pt idx="4">
                  <c:v>2002-05</c:v>
                </c:pt>
                <c:pt idx="5">
                  <c:v>2002-06</c:v>
                </c:pt>
                <c:pt idx="6">
                  <c:v>2002-07</c:v>
                </c:pt>
                <c:pt idx="7">
                  <c:v>2002-08</c:v>
                </c:pt>
                <c:pt idx="8">
                  <c:v>2002-09</c:v>
                </c:pt>
                <c:pt idx="9">
                  <c:v>2002-10</c:v>
                </c:pt>
                <c:pt idx="10">
                  <c:v>2002-11</c:v>
                </c:pt>
                <c:pt idx="11">
                  <c:v>2002-12</c:v>
                </c:pt>
                <c:pt idx="12">
                  <c:v>2003-01</c:v>
                </c:pt>
                <c:pt idx="13">
                  <c:v>2003-02</c:v>
                </c:pt>
                <c:pt idx="14">
                  <c:v>2003-03</c:v>
                </c:pt>
                <c:pt idx="15">
                  <c:v>2003-04</c:v>
                </c:pt>
                <c:pt idx="16">
                  <c:v>2003-05</c:v>
                </c:pt>
                <c:pt idx="17">
                  <c:v>2003-06</c:v>
                </c:pt>
                <c:pt idx="18">
                  <c:v>2003-07</c:v>
                </c:pt>
                <c:pt idx="19">
                  <c:v>2003-08</c:v>
                </c:pt>
                <c:pt idx="20">
                  <c:v>2003-09</c:v>
                </c:pt>
                <c:pt idx="21">
                  <c:v>2003-10</c:v>
                </c:pt>
                <c:pt idx="22">
                  <c:v>2003-11</c:v>
                </c:pt>
                <c:pt idx="23">
                  <c:v>2003-12</c:v>
                </c:pt>
                <c:pt idx="24">
                  <c:v>2004-01</c:v>
                </c:pt>
                <c:pt idx="25">
                  <c:v>2004-02</c:v>
                </c:pt>
                <c:pt idx="26">
                  <c:v>2004-03</c:v>
                </c:pt>
                <c:pt idx="27">
                  <c:v>2004-04</c:v>
                </c:pt>
                <c:pt idx="28">
                  <c:v>2004-05</c:v>
                </c:pt>
                <c:pt idx="29">
                  <c:v>2004-06</c:v>
                </c:pt>
                <c:pt idx="30">
                  <c:v>2004-07</c:v>
                </c:pt>
                <c:pt idx="31">
                  <c:v>2004-08</c:v>
                </c:pt>
                <c:pt idx="32">
                  <c:v>2004-09</c:v>
                </c:pt>
                <c:pt idx="33">
                  <c:v>2004-10</c:v>
                </c:pt>
                <c:pt idx="34">
                  <c:v>2004-11</c:v>
                </c:pt>
                <c:pt idx="35">
                  <c:v>2004-12</c:v>
                </c:pt>
                <c:pt idx="36">
                  <c:v>2005-01</c:v>
                </c:pt>
                <c:pt idx="37">
                  <c:v>2005-02</c:v>
                </c:pt>
                <c:pt idx="38">
                  <c:v>2005-03</c:v>
                </c:pt>
                <c:pt idx="39">
                  <c:v>2005-04</c:v>
                </c:pt>
                <c:pt idx="40">
                  <c:v>2005-05</c:v>
                </c:pt>
                <c:pt idx="41">
                  <c:v>2005-06</c:v>
                </c:pt>
                <c:pt idx="42">
                  <c:v>2005-07</c:v>
                </c:pt>
                <c:pt idx="43">
                  <c:v>2005-08</c:v>
                </c:pt>
                <c:pt idx="44">
                  <c:v>2005-09</c:v>
                </c:pt>
                <c:pt idx="45">
                  <c:v>2005-10</c:v>
                </c:pt>
                <c:pt idx="46">
                  <c:v>2005-11</c:v>
                </c:pt>
                <c:pt idx="47">
                  <c:v>2005-12</c:v>
                </c:pt>
                <c:pt idx="48">
                  <c:v>2006-01</c:v>
                </c:pt>
                <c:pt idx="49">
                  <c:v>2006-02</c:v>
                </c:pt>
                <c:pt idx="50">
                  <c:v>2006-03</c:v>
                </c:pt>
                <c:pt idx="51">
                  <c:v>2006-04</c:v>
                </c:pt>
                <c:pt idx="52">
                  <c:v>2006-05</c:v>
                </c:pt>
                <c:pt idx="53">
                  <c:v>2006-06</c:v>
                </c:pt>
                <c:pt idx="54">
                  <c:v>2006-07</c:v>
                </c:pt>
                <c:pt idx="55">
                  <c:v>2006-08</c:v>
                </c:pt>
                <c:pt idx="56">
                  <c:v>2006-09</c:v>
                </c:pt>
                <c:pt idx="57">
                  <c:v>2006-10</c:v>
                </c:pt>
                <c:pt idx="58">
                  <c:v>2006-11</c:v>
                </c:pt>
                <c:pt idx="59">
                  <c:v>2006-12</c:v>
                </c:pt>
                <c:pt idx="60">
                  <c:v>2007-01</c:v>
                </c:pt>
                <c:pt idx="61">
                  <c:v>2007-02</c:v>
                </c:pt>
                <c:pt idx="62">
                  <c:v>2007-03</c:v>
                </c:pt>
                <c:pt idx="63">
                  <c:v>2007-04</c:v>
                </c:pt>
                <c:pt idx="64">
                  <c:v>2007-05</c:v>
                </c:pt>
                <c:pt idx="65">
                  <c:v>2007-06</c:v>
                </c:pt>
                <c:pt idx="66">
                  <c:v>2007-07</c:v>
                </c:pt>
                <c:pt idx="67">
                  <c:v>2007-08</c:v>
                </c:pt>
                <c:pt idx="68">
                  <c:v>2007-09</c:v>
                </c:pt>
                <c:pt idx="69">
                  <c:v>2007-10</c:v>
                </c:pt>
                <c:pt idx="70">
                  <c:v>2007-11</c:v>
                </c:pt>
                <c:pt idx="71">
                  <c:v>2007-12</c:v>
                </c:pt>
                <c:pt idx="72">
                  <c:v>2008-01</c:v>
                </c:pt>
                <c:pt idx="73">
                  <c:v>2008-02</c:v>
                </c:pt>
                <c:pt idx="74">
                  <c:v>2008-03</c:v>
                </c:pt>
                <c:pt idx="75">
                  <c:v>2008-04</c:v>
                </c:pt>
                <c:pt idx="76">
                  <c:v>2008-05</c:v>
                </c:pt>
                <c:pt idx="77">
                  <c:v>2008-06</c:v>
                </c:pt>
                <c:pt idx="78">
                  <c:v>2008-07</c:v>
                </c:pt>
                <c:pt idx="79">
                  <c:v>2008-08</c:v>
                </c:pt>
                <c:pt idx="80">
                  <c:v>2008-09</c:v>
                </c:pt>
                <c:pt idx="81">
                  <c:v>2008-10</c:v>
                </c:pt>
                <c:pt idx="82">
                  <c:v>2008-11</c:v>
                </c:pt>
                <c:pt idx="83">
                  <c:v>2008-12</c:v>
                </c:pt>
                <c:pt idx="84">
                  <c:v>2009-01</c:v>
                </c:pt>
                <c:pt idx="85">
                  <c:v>2009-02</c:v>
                </c:pt>
                <c:pt idx="86">
                  <c:v>2009-03</c:v>
                </c:pt>
                <c:pt idx="87">
                  <c:v>2009-04</c:v>
                </c:pt>
                <c:pt idx="88">
                  <c:v>2009-05</c:v>
                </c:pt>
                <c:pt idx="89">
                  <c:v>2009-06</c:v>
                </c:pt>
                <c:pt idx="90">
                  <c:v>2009-07</c:v>
                </c:pt>
                <c:pt idx="91">
                  <c:v>2009-08</c:v>
                </c:pt>
                <c:pt idx="92">
                  <c:v>2009-09</c:v>
                </c:pt>
                <c:pt idx="93">
                  <c:v>2009-10</c:v>
                </c:pt>
                <c:pt idx="94">
                  <c:v>2009-11</c:v>
                </c:pt>
                <c:pt idx="95">
                  <c:v>2009-12</c:v>
                </c:pt>
                <c:pt idx="96">
                  <c:v>2010-01</c:v>
                </c:pt>
                <c:pt idx="97">
                  <c:v>2010-02</c:v>
                </c:pt>
                <c:pt idx="98">
                  <c:v>2010-03</c:v>
                </c:pt>
                <c:pt idx="99">
                  <c:v>2010-04</c:v>
                </c:pt>
                <c:pt idx="100">
                  <c:v>2010-05</c:v>
                </c:pt>
                <c:pt idx="101">
                  <c:v>2010-06</c:v>
                </c:pt>
                <c:pt idx="102">
                  <c:v>2010-07</c:v>
                </c:pt>
                <c:pt idx="103">
                  <c:v>2010-08</c:v>
                </c:pt>
                <c:pt idx="104">
                  <c:v>2010-09</c:v>
                </c:pt>
                <c:pt idx="105">
                  <c:v>2010-10</c:v>
                </c:pt>
                <c:pt idx="106">
                  <c:v>2010-11</c:v>
                </c:pt>
                <c:pt idx="107">
                  <c:v>2010-12</c:v>
                </c:pt>
                <c:pt idx="108">
                  <c:v>2011-01</c:v>
                </c:pt>
                <c:pt idx="109">
                  <c:v>2011-02</c:v>
                </c:pt>
                <c:pt idx="110">
                  <c:v>2011-03</c:v>
                </c:pt>
                <c:pt idx="111">
                  <c:v>2011-04</c:v>
                </c:pt>
                <c:pt idx="112">
                  <c:v>2011-05</c:v>
                </c:pt>
                <c:pt idx="113">
                  <c:v>2011-06</c:v>
                </c:pt>
                <c:pt idx="114">
                  <c:v>2011-07</c:v>
                </c:pt>
                <c:pt idx="115">
                  <c:v>2011-08</c:v>
                </c:pt>
                <c:pt idx="116">
                  <c:v>2011-09</c:v>
                </c:pt>
                <c:pt idx="117">
                  <c:v>2011-10</c:v>
                </c:pt>
                <c:pt idx="118">
                  <c:v>2011-11</c:v>
                </c:pt>
                <c:pt idx="119">
                  <c:v>2011-12</c:v>
                </c:pt>
                <c:pt idx="120">
                  <c:v>2012-01</c:v>
                </c:pt>
                <c:pt idx="121">
                  <c:v>2012-02</c:v>
                </c:pt>
                <c:pt idx="122">
                  <c:v>2012-03</c:v>
                </c:pt>
                <c:pt idx="123">
                  <c:v>2012-04</c:v>
                </c:pt>
                <c:pt idx="124">
                  <c:v>2012-05</c:v>
                </c:pt>
                <c:pt idx="125">
                  <c:v>2012-06</c:v>
                </c:pt>
                <c:pt idx="126">
                  <c:v>2012-07</c:v>
                </c:pt>
                <c:pt idx="127">
                  <c:v>2012-08</c:v>
                </c:pt>
                <c:pt idx="128">
                  <c:v>2012-09</c:v>
                </c:pt>
                <c:pt idx="129">
                  <c:v>2012-10</c:v>
                </c:pt>
                <c:pt idx="130">
                  <c:v>2012-11</c:v>
                </c:pt>
                <c:pt idx="131">
                  <c:v>2012-12</c:v>
                </c:pt>
                <c:pt idx="132">
                  <c:v>2013-01</c:v>
                </c:pt>
                <c:pt idx="133">
                  <c:v>2013-02</c:v>
                </c:pt>
                <c:pt idx="134">
                  <c:v>2013-03</c:v>
                </c:pt>
                <c:pt idx="135">
                  <c:v>2013-04</c:v>
                </c:pt>
                <c:pt idx="136">
                  <c:v>2013-05</c:v>
                </c:pt>
                <c:pt idx="137">
                  <c:v>2013-06</c:v>
                </c:pt>
                <c:pt idx="138">
                  <c:v>2013-07</c:v>
                </c:pt>
                <c:pt idx="139">
                  <c:v>2013-08</c:v>
                </c:pt>
                <c:pt idx="140">
                  <c:v>2013-09</c:v>
                </c:pt>
                <c:pt idx="141">
                  <c:v>2013-10</c:v>
                </c:pt>
                <c:pt idx="142">
                  <c:v>2013-11</c:v>
                </c:pt>
                <c:pt idx="143">
                  <c:v>2013-12</c:v>
                </c:pt>
                <c:pt idx="144">
                  <c:v>2014-01</c:v>
                </c:pt>
                <c:pt idx="145">
                  <c:v>2014-02</c:v>
                </c:pt>
                <c:pt idx="146">
                  <c:v>2014-03</c:v>
                </c:pt>
                <c:pt idx="147">
                  <c:v>2014-04</c:v>
                </c:pt>
                <c:pt idx="148">
                  <c:v>2014-05</c:v>
                </c:pt>
                <c:pt idx="149">
                  <c:v>2014-06</c:v>
                </c:pt>
                <c:pt idx="150">
                  <c:v>2014-07</c:v>
                </c:pt>
                <c:pt idx="151">
                  <c:v>2014-08</c:v>
                </c:pt>
                <c:pt idx="152">
                  <c:v>2014-09</c:v>
                </c:pt>
                <c:pt idx="153">
                  <c:v>2014-10</c:v>
                </c:pt>
                <c:pt idx="154">
                  <c:v>2014-11</c:v>
                </c:pt>
                <c:pt idx="155">
                  <c:v>2014-12</c:v>
                </c:pt>
                <c:pt idx="156">
                  <c:v>2015-01</c:v>
                </c:pt>
                <c:pt idx="157">
                  <c:v>2015-02</c:v>
                </c:pt>
                <c:pt idx="158">
                  <c:v>2015-03</c:v>
                </c:pt>
                <c:pt idx="159">
                  <c:v>2015-04</c:v>
                </c:pt>
                <c:pt idx="160">
                  <c:v>2015-05</c:v>
                </c:pt>
                <c:pt idx="161">
                  <c:v>2015-06</c:v>
                </c:pt>
                <c:pt idx="162">
                  <c:v>2015-07</c:v>
                </c:pt>
                <c:pt idx="163">
                  <c:v>2015-08</c:v>
                </c:pt>
                <c:pt idx="164">
                  <c:v>2015-09</c:v>
                </c:pt>
                <c:pt idx="165">
                  <c:v>2015-10</c:v>
                </c:pt>
                <c:pt idx="166">
                  <c:v>2015-11</c:v>
                </c:pt>
                <c:pt idx="167">
                  <c:v>2015-12</c:v>
                </c:pt>
                <c:pt idx="168">
                  <c:v>2016-01</c:v>
                </c:pt>
                <c:pt idx="169">
                  <c:v>2016-02</c:v>
                </c:pt>
                <c:pt idx="170">
                  <c:v>2016-03</c:v>
                </c:pt>
                <c:pt idx="171">
                  <c:v>2016-04</c:v>
                </c:pt>
                <c:pt idx="172">
                  <c:v>2016-05</c:v>
                </c:pt>
                <c:pt idx="173">
                  <c:v>2016-06</c:v>
                </c:pt>
                <c:pt idx="174">
                  <c:v>2016-07</c:v>
                </c:pt>
                <c:pt idx="175">
                  <c:v>2016-08</c:v>
                </c:pt>
                <c:pt idx="176">
                  <c:v>2016-09</c:v>
                </c:pt>
                <c:pt idx="177">
                  <c:v>2016-10</c:v>
                </c:pt>
                <c:pt idx="178">
                  <c:v>2016-11</c:v>
                </c:pt>
                <c:pt idx="179">
                  <c:v>2016-12</c:v>
                </c:pt>
                <c:pt idx="180">
                  <c:v>2017-01</c:v>
                </c:pt>
                <c:pt idx="181">
                  <c:v>2017-02</c:v>
                </c:pt>
                <c:pt idx="182">
                  <c:v>2017-03</c:v>
                </c:pt>
                <c:pt idx="183">
                  <c:v>2017-04</c:v>
                </c:pt>
                <c:pt idx="184">
                  <c:v>2017-05</c:v>
                </c:pt>
                <c:pt idx="185">
                  <c:v>2017-06</c:v>
                </c:pt>
                <c:pt idx="186">
                  <c:v>2017-07</c:v>
                </c:pt>
                <c:pt idx="187">
                  <c:v>2017-08</c:v>
                </c:pt>
                <c:pt idx="188">
                  <c:v>2017-09</c:v>
                </c:pt>
                <c:pt idx="189">
                  <c:v>2017-10</c:v>
                </c:pt>
                <c:pt idx="190">
                  <c:v>2017-11</c:v>
                </c:pt>
                <c:pt idx="191">
                  <c:v>2017-12</c:v>
                </c:pt>
                <c:pt idx="192">
                  <c:v>2018-01</c:v>
                </c:pt>
                <c:pt idx="193">
                  <c:v>2018-02</c:v>
                </c:pt>
                <c:pt idx="194">
                  <c:v>2018-03</c:v>
                </c:pt>
                <c:pt idx="195">
                  <c:v>2018-04</c:v>
                </c:pt>
                <c:pt idx="196">
                  <c:v>2018-05</c:v>
                </c:pt>
                <c:pt idx="197">
                  <c:v>2018-06</c:v>
                </c:pt>
                <c:pt idx="198">
                  <c:v>2018-07</c:v>
                </c:pt>
                <c:pt idx="199">
                  <c:v>2018-08</c:v>
                </c:pt>
                <c:pt idx="200">
                  <c:v>2018-09</c:v>
                </c:pt>
                <c:pt idx="201">
                  <c:v>2018-10</c:v>
                </c:pt>
                <c:pt idx="202">
                  <c:v>2018-11</c:v>
                </c:pt>
                <c:pt idx="203">
                  <c:v>2018-12</c:v>
                </c:pt>
                <c:pt idx="204">
                  <c:v>2019-01</c:v>
                </c:pt>
                <c:pt idx="205">
                  <c:v>2019-02</c:v>
                </c:pt>
                <c:pt idx="206">
                  <c:v>2019-03</c:v>
                </c:pt>
                <c:pt idx="207">
                  <c:v>2019-04</c:v>
                </c:pt>
                <c:pt idx="208">
                  <c:v>2019-05</c:v>
                </c:pt>
                <c:pt idx="209">
                  <c:v>2019-06</c:v>
                </c:pt>
                <c:pt idx="210">
                  <c:v>2019-07</c:v>
                </c:pt>
                <c:pt idx="211">
                  <c:v>2019-08</c:v>
                </c:pt>
                <c:pt idx="212">
                  <c:v>2019-09</c:v>
                </c:pt>
                <c:pt idx="213">
                  <c:v>2019-10</c:v>
                </c:pt>
                <c:pt idx="214">
                  <c:v>2019-11</c:v>
                </c:pt>
                <c:pt idx="215">
                  <c:v>2019-12</c:v>
                </c:pt>
                <c:pt idx="216">
                  <c:v>2020-01</c:v>
                </c:pt>
                <c:pt idx="217">
                  <c:v>2020-02</c:v>
                </c:pt>
                <c:pt idx="218">
                  <c:v>2020-03</c:v>
                </c:pt>
                <c:pt idx="219">
                  <c:v>2020-04</c:v>
                </c:pt>
                <c:pt idx="220">
                  <c:v>2020-05</c:v>
                </c:pt>
                <c:pt idx="221">
                  <c:v>2020-06</c:v>
                </c:pt>
                <c:pt idx="222">
                  <c:v>2020-07</c:v>
                </c:pt>
                <c:pt idx="223">
                  <c:v>2020-08</c:v>
                </c:pt>
                <c:pt idx="224">
                  <c:v>2020-09</c:v>
                </c:pt>
                <c:pt idx="225">
                  <c:v>2020-10</c:v>
                </c:pt>
                <c:pt idx="226">
                  <c:v>2020-11</c:v>
                </c:pt>
                <c:pt idx="227">
                  <c:v>2020-12</c:v>
                </c:pt>
                <c:pt idx="228">
                  <c:v>2021-01</c:v>
                </c:pt>
                <c:pt idx="229">
                  <c:v>2021-02</c:v>
                </c:pt>
                <c:pt idx="230">
                  <c:v>2021-03</c:v>
                </c:pt>
                <c:pt idx="231">
                  <c:v>2021-04</c:v>
                </c:pt>
                <c:pt idx="232">
                  <c:v>2021-05</c:v>
                </c:pt>
                <c:pt idx="233">
                  <c:v>2021-06</c:v>
                </c:pt>
                <c:pt idx="234">
                  <c:v>2021-07</c:v>
                </c:pt>
                <c:pt idx="235">
                  <c:v>2021-08</c:v>
                </c:pt>
                <c:pt idx="236">
                  <c:v>2021-09</c:v>
                </c:pt>
                <c:pt idx="237">
                  <c:v>2021-10</c:v>
                </c:pt>
                <c:pt idx="238">
                  <c:v>2021-11</c:v>
                </c:pt>
                <c:pt idx="239">
                  <c:v>2021-12</c:v>
                </c:pt>
                <c:pt idx="240">
                  <c:v>2022-01</c:v>
                </c:pt>
                <c:pt idx="241">
                  <c:v>2022-02</c:v>
                </c:pt>
                <c:pt idx="242">
                  <c:v>2022-03</c:v>
                </c:pt>
                <c:pt idx="243">
                  <c:v>2022-04</c:v>
                </c:pt>
                <c:pt idx="244">
                  <c:v>2022-05</c:v>
                </c:pt>
                <c:pt idx="245">
                  <c:v>2022-06</c:v>
                </c:pt>
                <c:pt idx="246">
                  <c:v>2022-07</c:v>
                </c:pt>
                <c:pt idx="247">
                  <c:v>2022-08</c:v>
                </c:pt>
                <c:pt idx="248">
                  <c:v>2022-09</c:v>
                </c:pt>
                <c:pt idx="249">
                  <c:v>2022-10</c:v>
                </c:pt>
                <c:pt idx="250">
                  <c:v>2022-11</c:v>
                </c:pt>
                <c:pt idx="251">
                  <c:v>2022-12</c:v>
                </c:pt>
                <c:pt idx="252">
                  <c:v>2023-01</c:v>
                </c:pt>
                <c:pt idx="253">
                  <c:v>2023-02</c:v>
                </c:pt>
                <c:pt idx="254">
                  <c:v>2023-03</c:v>
                </c:pt>
                <c:pt idx="255">
                  <c:v>2023-04</c:v>
                </c:pt>
                <c:pt idx="256">
                  <c:v>2023-05</c:v>
                </c:pt>
                <c:pt idx="257">
                  <c:v>2023-06</c:v>
                </c:pt>
                <c:pt idx="258">
                  <c:v>2023-07</c:v>
                </c:pt>
              </c:strCache>
            </c:strRef>
          </c:cat>
          <c:val>
            <c:numRef>
              <c:f>'Sheet 1'!$B$32:$IZ$32</c:f>
              <c:numCache>
                <c:formatCode>#,##0.##########</c:formatCode>
                <c:ptCount val="259"/>
                <c:pt idx="0">
                  <c:v>-1.9</c:v>
                </c:pt>
                <c:pt idx="1">
                  <c:v>-2.9</c:v>
                </c:pt>
                <c:pt idx="2">
                  <c:v>-1.6</c:v>
                </c:pt>
                <c:pt idx="3">
                  <c:v>-0.5</c:v>
                </c:pt>
                <c:pt idx="4">
                  <c:v>-2.8</c:v>
                </c:pt>
                <c:pt idx="5">
                  <c:v>-3.5</c:v>
                </c:pt>
                <c:pt idx="6">
                  <c:v>-1.6</c:v>
                </c:pt>
                <c:pt idx="7">
                  <c:v>-0.3</c:v>
                </c:pt>
                <c:pt idx="8">
                  <c:v>-0.1</c:v>
                </c:pt>
                <c:pt idx="9">
                  <c:v>2.6</c:v>
                </c:pt>
                <c:pt idx="10">
                  <c:v>2.4</c:v>
                </c:pt>
                <c:pt idx="11">
                  <c:v>3.8</c:v>
                </c:pt>
                <c:pt idx="12" formatCode="#,##0.0">
                  <c:v>6</c:v>
                </c:pt>
                <c:pt idx="13">
                  <c:v>7.6</c:v>
                </c:pt>
                <c:pt idx="14">
                  <c:v>7.5</c:v>
                </c:pt>
                <c:pt idx="15">
                  <c:v>2.2000000000000002</c:v>
                </c:pt>
                <c:pt idx="16">
                  <c:v>0.6</c:v>
                </c:pt>
                <c:pt idx="17">
                  <c:v>1.5</c:v>
                </c:pt>
                <c:pt idx="18" formatCode="#,##0.0">
                  <c:v>2</c:v>
                </c:pt>
                <c:pt idx="19">
                  <c:v>2.6</c:v>
                </c:pt>
                <c:pt idx="20">
                  <c:v>1.6</c:v>
                </c:pt>
                <c:pt idx="21">
                  <c:v>0.8</c:v>
                </c:pt>
                <c:pt idx="22">
                  <c:v>2.2999999999999998</c:v>
                </c:pt>
                <c:pt idx="23">
                  <c:v>1.8</c:v>
                </c:pt>
                <c:pt idx="24">
                  <c:v>-0.4</c:v>
                </c:pt>
                <c:pt idx="25">
                  <c:v>-2.2000000000000002</c:v>
                </c:pt>
                <c:pt idx="26" formatCode="#,##0.0">
                  <c:v>-2</c:v>
                </c:pt>
                <c:pt idx="27" formatCode="#,##0.0">
                  <c:v>2</c:v>
                </c:pt>
                <c:pt idx="28">
                  <c:v>6.7</c:v>
                </c:pt>
                <c:pt idx="29">
                  <c:v>5.9</c:v>
                </c:pt>
                <c:pt idx="30">
                  <c:v>5.9</c:v>
                </c:pt>
                <c:pt idx="31">
                  <c:v>6.5</c:v>
                </c:pt>
                <c:pt idx="32">
                  <c:v>6.4</c:v>
                </c:pt>
                <c:pt idx="33">
                  <c:v>9.6999999999999993</c:v>
                </c:pt>
                <c:pt idx="34">
                  <c:v>8.6999999999999993</c:v>
                </c:pt>
                <c:pt idx="35">
                  <c:v>6.9</c:v>
                </c:pt>
                <c:pt idx="36">
                  <c:v>6.2</c:v>
                </c:pt>
                <c:pt idx="37">
                  <c:v>7.7</c:v>
                </c:pt>
                <c:pt idx="38">
                  <c:v>8.8000000000000007</c:v>
                </c:pt>
                <c:pt idx="39">
                  <c:v>10.1</c:v>
                </c:pt>
                <c:pt idx="40">
                  <c:v>6.8</c:v>
                </c:pt>
                <c:pt idx="41">
                  <c:v>9.4</c:v>
                </c:pt>
                <c:pt idx="42">
                  <c:v>11.7</c:v>
                </c:pt>
                <c:pt idx="43">
                  <c:v>11.5</c:v>
                </c:pt>
                <c:pt idx="44" formatCode="#,##0.0">
                  <c:v>15</c:v>
                </c:pt>
                <c:pt idx="45">
                  <c:v>12.1</c:v>
                </c:pt>
                <c:pt idx="46" formatCode="#,##0.0">
                  <c:v>10</c:v>
                </c:pt>
                <c:pt idx="47">
                  <c:v>11.2</c:v>
                </c:pt>
                <c:pt idx="48">
                  <c:v>13.6</c:v>
                </c:pt>
                <c:pt idx="49">
                  <c:v>12.5</c:v>
                </c:pt>
                <c:pt idx="50">
                  <c:v>10.5</c:v>
                </c:pt>
                <c:pt idx="51">
                  <c:v>11.1</c:v>
                </c:pt>
                <c:pt idx="52">
                  <c:v>12.9</c:v>
                </c:pt>
                <c:pt idx="53" formatCode="#,##0.0">
                  <c:v>11</c:v>
                </c:pt>
                <c:pt idx="54">
                  <c:v>9.5</c:v>
                </c:pt>
                <c:pt idx="55">
                  <c:v>8.1</c:v>
                </c:pt>
                <c:pt idx="56">
                  <c:v>1.6</c:v>
                </c:pt>
                <c:pt idx="57">
                  <c:v>-0.5</c:v>
                </c:pt>
                <c:pt idx="58">
                  <c:v>2.1</c:v>
                </c:pt>
                <c:pt idx="59">
                  <c:v>2.9</c:v>
                </c:pt>
                <c:pt idx="60">
                  <c:v>0.9</c:v>
                </c:pt>
                <c:pt idx="61">
                  <c:v>0.8</c:v>
                </c:pt>
                <c:pt idx="62">
                  <c:v>1.8</c:v>
                </c:pt>
                <c:pt idx="63">
                  <c:v>0.4</c:v>
                </c:pt>
                <c:pt idx="64">
                  <c:v>0.3</c:v>
                </c:pt>
                <c:pt idx="65">
                  <c:v>0.9</c:v>
                </c:pt>
                <c:pt idx="66" formatCode="#,##0.0">
                  <c:v>0</c:v>
                </c:pt>
                <c:pt idx="67">
                  <c:v>-0.9</c:v>
                </c:pt>
                <c:pt idx="68" formatCode="#,##0.0">
                  <c:v>3</c:v>
                </c:pt>
                <c:pt idx="69">
                  <c:v>5.5</c:v>
                </c:pt>
                <c:pt idx="70">
                  <c:v>9.6999999999999993</c:v>
                </c:pt>
                <c:pt idx="71">
                  <c:v>9.1999999999999993</c:v>
                </c:pt>
                <c:pt idx="72">
                  <c:v>10.6</c:v>
                </c:pt>
                <c:pt idx="73">
                  <c:v>10.4</c:v>
                </c:pt>
                <c:pt idx="74">
                  <c:v>11.2</c:v>
                </c:pt>
                <c:pt idx="75">
                  <c:v>10.8</c:v>
                </c:pt>
                <c:pt idx="76">
                  <c:v>13.7</c:v>
                </c:pt>
                <c:pt idx="77">
                  <c:v>16.100000000000001</c:v>
                </c:pt>
                <c:pt idx="78">
                  <c:v>17.100000000000001</c:v>
                </c:pt>
                <c:pt idx="79">
                  <c:v>14.6</c:v>
                </c:pt>
                <c:pt idx="80">
                  <c:v>13.5</c:v>
                </c:pt>
                <c:pt idx="81">
                  <c:v>9.6</c:v>
                </c:pt>
                <c:pt idx="82">
                  <c:v>0.7</c:v>
                </c:pt>
                <c:pt idx="83">
                  <c:v>-3.7</c:v>
                </c:pt>
                <c:pt idx="84">
                  <c:v>-5.2</c:v>
                </c:pt>
                <c:pt idx="85">
                  <c:v>-4.9000000000000004</c:v>
                </c:pt>
                <c:pt idx="86">
                  <c:v>-8.1</c:v>
                </c:pt>
                <c:pt idx="87">
                  <c:v>-8.8000000000000007</c:v>
                </c:pt>
                <c:pt idx="88">
                  <c:v>-11.6</c:v>
                </c:pt>
                <c:pt idx="89">
                  <c:v>-11.7</c:v>
                </c:pt>
                <c:pt idx="90">
                  <c:v>-14.4</c:v>
                </c:pt>
                <c:pt idx="91">
                  <c:v>-10.199999999999999</c:v>
                </c:pt>
                <c:pt idx="92" formatCode="#,##0.0">
                  <c:v>-11</c:v>
                </c:pt>
                <c:pt idx="93">
                  <c:v>-8.5</c:v>
                </c:pt>
                <c:pt idx="94">
                  <c:v>-2.4</c:v>
                </c:pt>
                <c:pt idx="95">
                  <c:v>1.8</c:v>
                </c:pt>
                <c:pt idx="96" formatCode="#,##0.0">
                  <c:v>4</c:v>
                </c:pt>
                <c:pt idx="97">
                  <c:v>3.3</c:v>
                </c:pt>
                <c:pt idx="98">
                  <c:v>7.2</c:v>
                </c:pt>
                <c:pt idx="99">
                  <c:v>9.1</c:v>
                </c:pt>
                <c:pt idx="100">
                  <c:v>9.1999999999999993</c:v>
                </c:pt>
                <c:pt idx="101">
                  <c:v>6.2</c:v>
                </c:pt>
                <c:pt idx="102">
                  <c:v>8.1</c:v>
                </c:pt>
                <c:pt idx="103">
                  <c:v>6.1</c:v>
                </c:pt>
                <c:pt idx="104">
                  <c:v>7.7</c:v>
                </c:pt>
                <c:pt idx="105">
                  <c:v>8.5</c:v>
                </c:pt>
                <c:pt idx="106">
                  <c:v>7.9</c:v>
                </c:pt>
                <c:pt idx="107" formatCode="#,##0.0">
                  <c:v>11</c:v>
                </c:pt>
                <c:pt idx="108" formatCode="#,##0.0">
                  <c:v>12</c:v>
                </c:pt>
                <c:pt idx="109">
                  <c:v>13.1</c:v>
                </c:pt>
                <c:pt idx="110" formatCode="#,##0.0">
                  <c:v>13</c:v>
                </c:pt>
                <c:pt idx="111">
                  <c:v>12.4</c:v>
                </c:pt>
                <c:pt idx="112">
                  <c:v>11.1</c:v>
                </c:pt>
                <c:pt idx="113">
                  <c:v>10.9</c:v>
                </c:pt>
                <c:pt idx="114">
                  <c:v>11.8</c:v>
                </c:pt>
                <c:pt idx="115">
                  <c:v>11.8</c:v>
                </c:pt>
                <c:pt idx="116">
                  <c:v>12.4</c:v>
                </c:pt>
                <c:pt idx="117">
                  <c:v>12.4</c:v>
                </c:pt>
                <c:pt idx="118">
                  <c:v>12.3</c:v>
                </c:pt>
                <c:pt idx="119">
                  <c:v>9.6999999999999993</c:v>
                </c:pt>
                <c:pt idx="120">
                  <c:v>9.1999999999999993</c:v>
                </c:pt>
                <c:pt idx="121">
                  <c:v>9.5</c:v>
                </c:pt>
                <c:pt idx="122">
                  <c:v>8.5</c:v>
                </c:pt>
                <c:pt idx="123">
                  <c:v>8.1999999999999993</c:v>
                </c:pt>
                <c:pt idx="124">
                  <c:v>7.3</c:v>
                </c:pt>
                <c:pt idx="125">
                  <c:v>6.1</c:v>
                </c:pt>
                <c:pt idx="126">
                  <c:v>6.1</c:v>
                </c:pt>
                <c:pt idx="127">
                  <c:v>8.9</c:v>
                </c:pt>
                <c:pt idx="128">
                  <c:v>9.1</c:v>
                </c:pt>
                <c:pt idx="129" formatCode="#,##0.0">
                  <c:v>8</c:v>
                </c:pt>
                <c:pt idx="130">
                  <c:v>5.7</c:v>
                </c:pt>
                <c:pt idx="131">
                  <c:v>5.2</c:v>
                </c:pt>
                <c:pt idx="132">
                  <c:v>3.9</c:v>
                </c:pt>
                <c:pt idx="133">
                  <c:v>3.9</c:v>
                </c:pt>
                <c:pt idx="134">
                  <c:v>1.7</c:v>
                </c:pt>
                <c:pt idx="135">
                  <c:v>-0.4</c:v>
                </c:pt>
                <c:pt idx="136">
                  <c:v>-0.2</c:v>
                </c:pt>
                <c:pt idx="137">
                  <c:v>1.6</c:v>
                </c:pt>
                <c:pt idx="138">
                  <c:v>1.6</c:v>
                </c:pt>
                <c:pt idx="139">
                  <c:v>-0.3</c:v>
                </c:pt>
                <c:pt idx="140">
                  <c:v>-0.9</c:v>
                </c:pt>
                <c:pt idx="141">
                  <c:v>-1.7</c:v>
                </c:pt>
                <c:pt idx="142">
                  <c:v>-1.1000000000000001</c:v>
                </c:pt>
                <c:pt idx="143" formatCode="#,##0.0">
                  <c:v>0</c:v>
                </c:pt>
                <c:pt idx="144">
                  <c:v>-1.3</c:v>
                </c:pt>
                <c:pt idx="145">
                  <c:v>-2.2999999999999998</c:v>
                </c:pt>
                <c:pt idx="146">
                  <c:v>-2.1</c:v>
                </c:pt>
                <c:pt idx="147">
                  <c:v>-1.2</c:v>
                </c:pt>
                <c:pt idx="148" formatCode="#,##0.0">
                  <c:v>0</c:v>
                </c:pt>
                <c:pt idx="149">
                  <c:v>0.1</c:v>
                </c:pt>
                <c:pt idx="150" formatCode="#,##0.0">
                  <c:v>-1</c:v>
                </c:pt>
                <c:pt idx="151" formatCode="#,##0.0">
                  <c:v>-2</c:v>
                </c:pt>
                <c:pt idx="152">
                  <c:v>-2.2999999999999998</c:v>
                </c:pt>
                <c:pt idx="153" formatCode="#,##0.0">
                  <c:v>-2</c:v>
                </c:pt>
                <c:pt idx="154">
                  <c:v>-2.5</c:v>
                </c:pt>
                <c:pt idx="155">
                  <c:v>-6.3</c:v>
                </c:pt>
                <c:pt idx="156">
                  <c:v>-9.1999999999999993</c:v>
                </c:pt>
                <c:pt idx="157">
                  <c:v>-7.9</c:v>
                </c:pt>
                <c:pt idx="158" formatCode="#,##0.0">
                  <c:v>-6</c:v>
                </c:pt>
                <c:pt idx="159">
                  <c:v>-5.8</c:v>
                </c:pt>
                <c:pt idx="160">
                  <c:v>-4.8</c:v>
                </c:pt>
                <c:pt idx="161">
                  <c:v>-5.0999999999999996</c:v>
                </c:pt>
                <c:pt idx="162">
                  <c:v>-5.6</c:v>
                </c:pt>
                <c:pt idx="163">
                  <c:v>-7.2</c:v>
                </c:pt>
                <c:pt idx="164">
                  <c:v>-8.9</c:v>
                </c:pt>
                <c:pt idx="165">
                  <c:v>-8.5</c:v>
                </c:pt>
                <c:pt idx="166">
                  <c:v>-7.3</c:v>
                </c:pt>
                <c:pt idx="167">
                  <c:v>-5.8</c:v>
                </c:pt>
                <c:pt idx="168">
                  <c:v>-5.4</c:v>
                </c:pt>
                <c:pt idx="169">
                  <c:v>-8.1</c:v>
                </c:pt>
                <c:pt idx="170">
                  <c:v>-8.6999999999999993</c:v>
                </c:pt>
                <c:pt idx="171">
                  <c:v>-8.6999999999999993</c:v>
                </c:pt>
                <c:pt idx="172">
                  <c:v>-8.1</c:v>
                </c:pt>
                <c:pt idx="173">
                  <c:v>-6.4</c:v>
                </c:pt>
                <c:pt idx="174">
                  <c:v>-6.7</c:v>
                </c:pt>
                <c:pt idx="175">
                  <c:v>-5.6</c:v>
                </c:pt>
                <c:pt idx="176" formatCode="#,##0.0">
                  <c:v>-3</c:v>
                </c:pt>
                <c:pt idx="177">
                  <c:v>-0.9</c:v>
                </c:pt>
                <c:pt idx="178">
                  <c:v>-1.1000000000000001</c:v>
                </c:pt>
                <c:pt idx="179">
                  <c:v>2.6</c:v>
                </c:pt>
                <c:pt idx="180">
                  <c:v>8.1</c:v>
                </c:pt>
                <c:pt idx="181">
                  <c:v>9.3000000000000007</c:v>
                </c:pt>
                <c:pt idx="182">
                  <c:v>7.4</c:v>
                </c:pt>
                <c:pt idx="183">
                  <c:v>7.6</c:v>
                </c:pt>
                <c:pt idx="184">
                  <c:v>4.5999999999999996</c:v>
                </c:pt>
                <c:pt idx="185">
                  <c:v>1.9</c:v>
                </c:pt>
                <c:pt idx="186">
                  <c:v>2.2000000000000002</c:v>
                </c:pt>
                <c:pt idx="187" formatCode="#,##0.0">
                  <c:v>4</c:v>
                </c:pt>
                <c:pt idx="188">
                  <c:v>3.9</c:v>
                </c:pt>
                <c:pt idx="189" formatCode="#,##0.0">
                  <c:v>3</c:v>
                </c:pt>
                <c:pt idx="190">
                  <c:v>4.7</c:v>
                </c:pt>
                <c:pt idx="191">
                  <c:v>2.9</c:v>
                </c:pt>
                <c:pt idx="192">
                  <c:v>2.2000000000000002</c:v>
                </c:pt>
                <c:pt idx="193">
                  <c:v>2.2000000000000002</c:v>
                </c:pt>
                <c:pt idx="194">
                  <c:v>2.1</c:v>
                </c:pt>
                <c:pt idx="195">
                  <c:v>2.6</c:v>
                </c:pt>
                <c:pt idx="196">
                  <c:v>6.2</c:v>
                </c:pt>
                <c:pt idx="197">
                  <c:v>8.1</c:v>
                </c:pt>
                <c:pt idx="198">
                  <c:v>9.5</c:v>
                </c:pt>
                <c:pt idx="199">
                  <c:v>9.3000000000000007</c:v>
                </c:pt>
                <c:pt idx="200">
                  <c:v>9.6</c:v>
                </c:pt>
                <c:pt idx="201">
                  <c:v>10.8</c:v>
                </c:pt>
                <c:pt idx="202">
                  <c:v>9.1</c:v>
                </c:pt>
                <c:pt idx="203">
                  <c:v>5.5</c:v>
                </c:pt>
                <c:pt idx="204">
                  <c:v>2.7</c:v>
                </c:pt>
                <c:pt idx="205">
                  <c:v>3.6</c:v>
                </c:pt>
                <c:pt idx="206">
                  <c:v>5.3</c:v>
                </c:pt>
                <c:pt idx="207">
                  <c:v>5.3</c:v>
                </c:pt>
                <c:pt idx="208">
                  <c:v>3.8</c:v>
                </c:pt>
                <c:pt idx="209">
                  <c:v>1.7</c:v>
                </c:pt>
                <c:pt idx="210">
                  <c:v>0.5</c:v>
                </c:pt>
                <c:pt idx="211">
                  <c:v>-0.6</c:v>
                </c:pt>
                <c:pt idx="212">
                  <c:v>-1.8</c:v>
                </c:pt>
                <c:pt idx="213">
                  <c:v>-3.1</c:v>
                </c:pt>
                <c:pt idx="214">
                  <c:v>-3.2</c:v>
                </c:pt>
                <c:pt idx="215">
                  <c:v>0.2</c:v>
                </c:pt>
                <c:pt idx="216">
                  <c:v>1.9</c:v>
                </c:pt>
                <c:pt idx="217">
                  <c:v>-0.3</c:v>
                </c:pt>
                <c:pt idx="218">
                  <c:v>-4.5</c:v>
                </c:pt>
                <c:pt idx="219">
                  <c:v>-9.6999999999999993</c:v>
                </c:pt>
                <c:pt idx="220">
                  <c:v>-11.9</c:v>
                </c:pt>
                <c:pt idx="221">
                  <c:v>-9.3000000000000007</c:v>
                </c:pt>
                <c:pt idx="222">
                  <c:v>-8.4</c:v>
                </c:pt>
                <c:pt idx="223">
                  <c:v>-7.8</c:v>
                </c:pt>
                <c:pt idx="224">
                  <c:v>-8.1999999999999993</c:v>
                </c:pt>
                <c:pt idx="225">
                  <c:v>-8.1999999999999993</c:v>
                </c:pt>
                <c:pt idx="226">
                  <c:v>-8.3000000000000007</c:v>
                </c:pt>
                <c:pt idx="227">
                  <c:v>-6.9</c:v>
                </c:pt>
                <c:pt idx="228">
                  <c:v>-4.2</c:v>
                </c:pt>
                <c:pt idx="229">
                  <c:v>-1.7</c:v>
                </c:pt>
                <c:pt idx="230">
                  <c:v>4.3</c:v>
                </c:pt>
                <c:pt idx="231">
                  <c:v>10.4</c:v>
                </c:pt>
                <c:pt idx="232">
                  <c:v>13.1</c:v>
                </c:pt>
                <c:pt idx="233">
                  <c:v>12.6</c:v>
                </c:pt>
                <c:pt idx="234">
                  <c:v>14.3</c:v>
                </c:pt>
                <c:pt idx="235">
                  <c:v>15.4</c:v>
                </c:pt>
                <c:pt idx="236">
                  <c:v>17.600000000000001</c:v>
                </c:pt>
                <c:pt idx="237">
                  <c:v>23.7</c:v>
                </c:pt>
                <c:pt idx="238">
                  <c:v>27.5</c:v>
                </c:pt>
                <c:pt idx="239">
                  <c:v>25.9</c:v>
                </c:pt>
                <c:pt idx="240">
                  <c:v>28.8</c:v>
                </c:pt>
                <c:pt idx="241" formatCode="#,##0.0">
                  <c:v>32</c:v>
                </c:pt>
                <c:pt idx="242">
                  <c:v>44.3</c:v>
                </c:pt>
                <c:pt idx="243">
                  <c:v>37.5</c:v>
                </c:pt>
                <c:pt idx="244">
                  <c:v>39.1</c:v>
                </c:pt>
                <c:pt idx="245" formatCode="#,##0.0">
                  <c:v>42</c:v>
                </c:pt>
                <c:pt idx="246">
                  <c:v>39.6</c:v>
                </c:pt>
                <c:pt idx="247">
                  <c:v>38.6</c:v>
                </c:pt>
                <c:pt idx="248">
                  <c:v>40.700000000000003</c:v>
                </c:pt>
                <c:pt idx="249">
                  <c:v>41.5</c:v>
                </c:pt>
                <c:pt idx="250">
                  <c:v>34.9</c:v>
                </c:pt>
                <c:pt idx="251">
                  <c:v>25.5</c:v>
                </c:pt>
                <c:pt idx="252">
                  <c:v>18.899999999999999</c:v>
                </c:pt>
                <c:pt idx="253">
                  <c:v>13.7</c:v>
                </c:pt>
                <c:pt idx="254">
                  <c:v>-0.9</c:v>
                </c:pt>
                <c:pt idx="255">
                  <c:v>2.2999999999999998</c:v>
                </c:pt>
                <c:pt idx="256">
                  <c:v>-1.8</c:v>
                </c:pt>
                <c:pt idx="257">
                  <c:v>-5.6</c:v>
                </c:pt>
                <c:pt idx="258">
                  <c:v>-6.1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19-4313-8A4E-ABA0E6007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902600"/>
        <c:axId val="508903584"/>
      </c:lineChart>
      <c:catAx>
        <c:axId val="50890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42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890358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508903584"/>
        <c:scaling>
          <c:orientation val="minMax"/>
          <c:max val="45"/>
          <c:min val="-1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8902600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de-DE"/>
              <a:t>Hauptrefinanzierungszinssatz der EZB</a:t>
            </a:r>
            <a:br>
              <a:rPr lang="de-DE"/>
            </a:br>
            <a:r>
              <a:rPr lang="de-DE"/>
              <a:t>relativ zu HVPI und Kerninfaltion</a:t>
            </a:r>
            <a:br>
              <a:rPr lang="de-DE"/>
            </a:br>
            <a:r>
              <a:rPr lang="de-DE"/>
              <a:t>Eurozone</a:t>
            </a:r>
            <a:br>
              <a:rPr lang="de-DE"/>
            </a:br>
            <a:r>
              <a:rPr lang="de-DE"/>
              <a:t>Januar 2002 bis Juli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 1'!$A$21</c:f>
              <c:strCache>
                <c:ptCount val="1"/>
                <c:pt idx="0">
                  <c:v>HVPI Gesamtindex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'Sheet 1'!$B$20:$IZ$20</c:f>
              <c:strCache>
                <c:ptCount val="259"/>
                <c:pt idx="0">
                  <c:v>2002-01</c:v>
                </c:pt>
                <c:pt idx="1">
                  <c:v>2002-02</c:v>
                </c:pt>
                <c:pt idx="2">
                  <c:v>2002-03</c:v>
                </c:pt>
                <c:pt idx="3">
                  <c:v>2002-04</c:v>
                </c:pt>
                <c:pt idx="4">
                  <c:v>2002-05</c:v>
                </c:pt>
                <c:pt idx="5">
                  <c:v>2002-06</c:v>
                </c:pt>
                <c:pt idx="6">
                  <c:v>2002-07</c:v>
                </c:pt>
                <c:pt idx="7">
                  <c:v>2002-08</c:v>
                </c:pt>
                <c:pt idx="8">
                  <c:v>2002-09</c:v>
                </c:pt>
                <c:pt idx="9">
                  <c:v>2002-10</c:v>
                </c:pt>
                <c:pt idx="10">
                  <c:v>2002-11</c:v>
                </c:pt>
                <c:pt idx="11">
                  <c:v>2002-12</c:v>
                </c:pt>
                <c:pt idx="12">
                  <c:v>2003-01</c:v>
                </c:pt>
                <c:pt idx="13">
                  <c:v>2003-02</c:v>
                </c:pt>
                <c:pt idx="14">
                  <c:v>2003-03</c:v>
                </c:pt>
                <c:pt idx="15">
                  <c:v>2003-04</c:v>
                </c:pt>
                <c:pt idx="16">
                  <c:v>2003-05</c:v>
                </c:pt>
                <c:pt idx="17">
                  <c:v>2003-06</c:v>
                </c:pt>
                <c:pt idx="18">
                  <c:v>2003-07</c:v>
                </c:pt>
                <c:pt idx="19">
                  <c:v>2003-08</c:v>
                </c:pt>
                <c:pt idx="20">
                  <c:v>2003-09</c:v>
                </c:pt>
                <c:pt idx="21">
                  <c:v>2003-10</c:v>
                </c:pt>
                <c:pt idx="22">
                  <c:v>2003-11</c:v>
                </c:pt>
                <c:pt idx="23">
                  <c:v>2003-12</c:v>
                </c:pt>
                <c:pt idx="24">
                  <c:v>2004-01</c:v>
                </c:pt>
                <c:pt idx="25">
                  <c:v>2004-02</c:v>
                </c:pt>
                <c:pt idx="26">
                  <c:v>2004-03</c:v>
                </c:pt>
                <c:pt idx="27">
                  <c:v>2004-04</c:v>
                </c:pt>
                <c:pt idx="28">
                  <c:v>2004-05</c:v>
                </c:pt>
                <c:pt idx="29">
                  <c:v>2004-06</c:v>
                </c:pt>
                <c:pt idx="30">
                  <c:v>2004-07</c:v>
                </c:pt>
                <c:pt idx="31">
                  <c:v>2004-08</c:v>
                </c:pt>
                <c:pt idx="32">
                  <c:v>2004-09</c:v>
                </c:pt>
                <c:pt idx="33">
                  <c:v>2004-10</c:v>
                </c:pt>
                <c:pt idx="34">
                  <c:v>2004-11</c:v>
                </c:pt>
                <c:pt idx="35">
                  <c:v>2004-12</c:v>
                </c:pt>
                <c:pt idx="36">
                  <c:v>2005-01</c:v>
                </c:pt>
                <c:pt idx="37">
                  <c:v>2005-02</c:v>
                </c:pt>
                <c:pt idx="38">
                  <c:v>2005-03</c:v>
                </c:pt>
                <c:pt idx="39">
                  <c:v>2005-04</c:v>
                </c:pt>
                <c:pt idx="40">
                  <c:v>2005-05</c:v>
                </c:pt>
                <c:pt idx="41">
                  <c:v>2005-06</c:v>
                </c:pt>
                <c:pt idx="42">
                  <c:v>2005-07</c:v>
                </c:pt>
                <c:pt idx="43">
                  <c:v>2005-08</c:v>
                </c:pt>
                <c:pt idx="44">
                  <c:v>2005-09</c:v>
                </c:pt>
                <c:pt idx="45">
                  <c:v>2005-10</c:v>
                </c:pt>
                <c:pt idx="46">
                  <c:v>2005-11</c:v>
                </c:pt>
                <c:pt idx="47">
                  <c:v>2005-12</c:v>
                </c:pt>
                <c:pt idx="48">
                  <c:v>2006-01</c:v>
                </c:pt>
                <c:pt idx="49">
                  <c:v>2006-02</c:v>
                </c:pt>
                <c:pt idx="50">
                  <c:v>2006-03</c:v>
                </c:pt>
                <c:pt idx="51">
                  <c:v>2006-04</c:v>
                </c:pt>
                <c:pt idx="52">
                  <c:v>2006-05</c:v>
                </c:pt>
                <c:pt idx="53">
                  <c:v>2006-06</c:v>
                </c:pt>
                <c:pt idx="54">
                  <c:v>2006-07</c:v>
                </c:pt>
                <c:pt idx="55">
                  <c:v>2006-08</c:v>
                </c:pt>
                <c:pt idx="56">
                  <c:v>2006-09</c:v>
                </c:pt>
                <c:pt idx="57">
                  <c:v>2006-10</c:v>
                </c:pt>
                <c:pt idx="58">
                  <c:v>2006-11</c:v>
                </c:pt>
                <c:pt idx="59">
                  <c:v>2006-12</c:v>
                </c:pt>
                <c:pt idx="60">
                  <c:v>2007-01</c:v>
                </c:pt>
                <c:pt idx="61">
                  <c:v>2007-02</c:v>
                </c:pt>
                <c:pt idx="62">
                  <c:v>2007-03</c:v>
                </c:pt>
                <c:pt idx="63">
                  <c:v>2007-04</c:v>
                </c:pt>
                <c:pt idx="64">
                  <c:v>2007-05</c:v>
                </c:pt>
                <c:pt idx="65">
                  <c:v>2007-06</c:v>
                </c:pt>
                <c:pt idx="66">
                  <c:v>2007-07</c:v>
                </c:pt>
                <c:pt idx="67">
                  <c:v>2007-08</c:v>
                </c:pt>
                <c:pt idx="68">
                  <c:v>2007-09</c:v>
                </c:pt>
                <c:pt idx="69">
                  <c:v>2007-10</c:v>
                </c:pt>
                <c:pt idx="70">
                  <c:v>2007-11</c:v>
                </c:pt>
                <c:pt idx="71">
                  <c:v>2007-12</c:v>
                </c:pt>
                <c:pt idx="72">
                  <c:v>2008-01</c:v>
                </c:pt>
                <c:pt idx="73">
                  <c:v>2008-02</c:v>
                </c:pt>
                <c:pt idx="74">
                  <c:v>2008-03</c:v>
                </c:pt>
                <c:pt idx="75">
                  <c:v>2008-04</c:v>
                </c:pt>
                <c:pt idx="76">
                  <c:v>2008-05</c:v>
                </c:pt>
                <c:pt idx="77">
                  <c:v>2008-06</c:v>
                </c:pt>
                <c:pt idx="78">
                  <c:v>2008-07</c:v>
                </c:pt>
                <c:pt idx="79">
                  <c:v>2008-08</c:v>
                </c:pt>
                <c:pt idx="80">
                  <c:v>2008-09</c:v>
                </c:pt>
                <c:pt idx="81">
                  <c:v>2008-10</c:v>
                </c:pt>
                <c:pt idx="82">
                  <c:v>2008-11</c:v>
                </c:pt>
                <c:pt idx="83">
                  <c:v>2008-12</c:v>
                </c:pt>
                <c:pt idx="84">
                  <c:v>2009-01</c:v>
                </c:pt>
                <c:pt idx="85">
                  <c:v>2009-02</c:v>
                </c:pt>
                <c:pt idx="86">
                  <c:v>2009-03</c:v>
                </c:pt>
                <c:pt idx="87">
                  <c:v>2009-04</c:v>
                </c:pt>
                <c:pt idx="88">
                  <c:v>2009-05</c:v>
                </c:pt>
                <c:pt idx="89">
                  <c:v>2009-06</c:v>
                </c:pt>
                <c:pt idx="90">
                  <c:v>2009-07</c:v>
                </c:pt>
                <c:pt idx="91">
                  <c:v>2009-08</c:v>
                </c:pt>
                <c:pt idx="92">
                  <c:v>2009-09</c:v>
                </c:pt>
                <c:pt idx="93">
                  <c:v>2009-10</c:v>
                </c:pt>
                <c:pt idx="94">
                  <c:v>2009-11</c:v>
                </c:pt>
                <c:pt idx="95">
                  <c:v>2009-12</c:v>
                </c:pt>
                <c:pt idx="96">
                  <c:v>2010-01</c:v>
                </c:pt>
                <c:pt idx="97">
                  <c:v>2010-02</c:v>
                </c:pt>
                <c:pt idx="98">
                  <c:v>2010-03</c:v>
                </c:pt>
                <c:pt idx="99">
                  <c:v>2010-04</c:v>
                </c:pt>
                <c:pt idx="100">
                  <c:v>2010-05</c:v>
                </c:pt>
                <c:pt idx="101">
                  <c:v>2010-06</c:v>
                </c:pt>
                <c:pt idx="102">
                  <c:v>2010-07</c:v>
                </c:pt>
                <c:pt idx="103">
                  <c:v>2010-08</c:v>
                </c:pt>
                <c:pt idx="104">
                  <c:v>2010-09</c:v>
                </c:pt>
                <c:pt idx="105">
                  <c:v>2010-10</c:v>
                </c:pt>
                <c:pt idx="106">
                  <c:v>2010-11</c:v>
                </c:pt>
                <c:pt idx="107">
                  <c:v>2010-12</c:v>
                </c:pt>
                <c:pt idx="108">
                  <c:v>2011-01</c:v>
                </c:pt>
                <c:pt idx="109">
                  <c:v>2011-02</c:v>
                </c:pt>
                <c:pt idx="110">
                  <c:v>2011-03</c:v>
                </c:pt>
                <c:pt idx="111">
                  <c:v>2011-04</c:v>
                </c:pt>
                <c:pt idx="112">
                  <c:v>2011-05</c:v>
                </c:pt>
                <c:pt idx="113">
                  <c:v>2011-06</c:v>
                </c:pt>
                <c:pt idx="114">
                  <c:v>2011-07</c:v>
                </c:pt>
                <c:pt idx="115">
                  <c:v>2011-08</c:v>
                </c:pt>
                <c:pt idx="116">
                  <c:v>2011-09</c:v>
                </c:pt>
                <c:pt idx="117">
                  <c:v>2011-10</c:v>
                </c:pt>
                <c:pt idx="118">
                  <c:v>2011-11</c:v>
                </c:pt>
                <c:pt idx="119">
                  <c:v>2011-12</c:v>
                </c:pt>
                <c:pt idx="120">
                  <c:v>2012-01</c:v>
                </c:pt>
                <c:pt idx="121">
                  <c:v>2012-02</c:v>
                </c:pt>
                <c:pt idx="122">
                  <c:v>2012-03</c:v>
                </c:pt>
                <c:pt idx="123">
                  <c:v>2012-04</c:v>
                </c:pt>
                <c:pt idx="124">
                  <c:v>2012-05</c:v>
                </c:pt>
                <c:pt idx="125">
                  <c:v>2012-06</c:v>
                </c:pt>
                <c:pt idx="126">
                  <c:v>2012-07</c:v>
                </c:pt>
                <c:pt idx="127">
                  <c:v>2012-08</c:v>
                </c:pt>
                <c:pt idx="128">
                  <c:v>2012-09</c:v>
                </c:pt>
                <c:pt idx="129">
                  <c:v>2012-10</c:v>
                </c:pt>
                <c:pt idx="130">
                  <c:v>2012-11</c:v>
                </c:pt>
                <c:pt idx="131">
                  <c:v>2012-12</c:v>
                </c:pt>
                <c:pt idx="132">
                  <c:v>2013-01</c:v>
                </c:pt>
                <c:pt idx="133">
                  <c:v>2013-02</c:v>
                </c:pt>
                <c:pt idx="134">
                  <c:v>2013-03</c:v>
                </c:pt>
                <c:pt idx="135">
                  <c:v>2013-04</c:v>
                </c:pt>
                <c:pt idx="136">
                  <c:v>2013-05</c:v>
                </c:pt>
                <c:pt idx="137">
                  <c:v>2013-06</c:v>
                </c:pt>
                <c:pt idx="138">
                  <c:v>2013-07</c:v>
                </c:pt>
                <c:pt idx="139">
                  <c:v>2013-08</c:v>
                </c:pt>
                <c:pt idx="140">
                  <c:v>2013-09</c:v>
                </c:pt>
                <c:pt idx="141">
                  <c:v>2013-10</c:v>
                </c:pt>
                <c:pt idx="142">
                  <c:v>2013-11</c:v>
                </c:pt>
                <c:pt idx="143">
                  <c:v>2013-12</c:v>
                </c:pt>
                <c:pt idx="144">
                  <c:v>2014-01</c:v>
                </c:pt>
                <c:pt idx="145">
                  <c:v>2014-02</c:v>
                </c:pt>
                <c:pt idx="146">
                  <c:v>2014-03</c:v>
                </c:pt>
                <c:pt idx="147">
                  <c:v>2014-04</c:v>
                </c:pt>
                <c:pt idx="148">
                  <c:v>2014-05</c:v>
                </c:pt>
                <c:pt idx="149">
                  <c:v>2014-06</c:v>
                </c:pt>
                <c:pt idx="150">
                  <c:v>2014-07</c:v>
                </c:pt>
                <c:pt idx="151">
                  <c:v>2014-08</c:v>
                </c:pt>
                <c:pt idx="152">
                  <c:v>2014-09</c:v>
                </c:pt>
                <c:pt idx="153">
                  <c:v>2014-10</c:v>
                </c:pt>
                <c:pt idx="154">
                  <c:v>2014-11</c:v>
                </c:pt>
                <c:pt idx="155">
                  <c:v>2014-12</c:v>
                </c:pt>
                <c:pt idx="156">
                  <c:v>2015-01</c:v>
                </c:pt>
                <c:pt idx="157">
                  <c:v>2015-02</c:v>
                </c:pt>
                <c:pt idx="158">
                  <c:v>2015-03</c:v>
                </c:pt>
                <c:pt idx="159">
                  <c:v>2015-04</c:v>
                </c:pt>
                <c:pt idx="160">
                  <c:v>2015-05</c:v>
                </c:pt>
                <c:pt idx="161">
                  <c:v>2015-06</c:v>
                </c:pt>
                <c:pt idx="162">
                  <c:v>2015-07</c:v>
                </c:pt>
                <c:pt idx="163">
                  <c:v>2015-08</c:v>
                </c:pt>
                <c:pt idx="164">
                  <c:v>2015-09</c:v>
                </c:pt>
                <c:pt idx="165">
                  <c:v>2015-10</c:v>
                </c:pt>
                <c:pt idx="166">
                  <c:v>2015-11</c:v>
                </c:pt>
                <c:pt idx="167">
                  <c:v>2015-12</c:v>
                </c:pt>
                <c:pt idx="168">
                  <c:v>2016-01</c:v>
                </c:pt>
                <c:pt idx="169">
                  <c:v>2016-02</c:v>
                </c:pt>
                <c:pt idx="170">
                  <c:v>2016-03</c:v>
                </c:pt>
                <c:pt idx="171">
                  <c:v>2016-04</c:v>
                </c:pt>
                <c:pt idx="172">
                  <c:v>2016-05</c:v>
                </c:pt>
                <c:pt idx="173">
                  <c:v>2016-06</c:v>
                </c:pt>
                <c:pt idx="174">
                  <c:v>2016-07</c:v>
                </c:pt>
                <c:pt idx="175">
                  <c:v>2016-08</c:v>
                </c:pt>
                <c:pt idx="176">
                  <c:v>2016-09</c:v>
                </c:pt>
                <c:pt idx="177">
                  <c:v>2016-10</c:v>
                </c:pt>
                <c:pt idx="178">
                  <c:v>2016-11</c:v>
                </c:pt>
                <c:pt idx="179">
                  <c:v>2016-12</c:v>
                </c:pt>
                <c:pt idx="180">
                  <c:v>2017-01</c:v>
                </c:pt>
                <c:pt idx="181">
                  <c:v>2017-02</c:v>
                </c:pt>
                <c:pt idx="182">
                  <c:v>2017-03</c:v>
                </c:pt>
                <c:pt idx="183">
                  <c:v>2017-04</c:v>
                </c:pt>
                <c:pt idx="184">
                  <c:v>2017-05</c:v>
                </c:pt>
                <c:pt idx="185">
                  <c:v>2017-06</c:v>
                </c:pt>
                <c:pt idx="186">
                  <c:v>2017-07</c:v>
                </c:pt>
                <c:pt idx="187">
                  <c:v>2017-08</c:v>
                </c:pt>
                <c:pt idx="188">
                  <c:v>2017-09</c:v>
                </c:pt>
                <c:pt idx="189">
                  <c:v>2017-10</c:v>
                </c:pt>
                <c:pt idx="190">
                  <c:v>2017-11</c:v>
                </c:pt>
                <c:pt idx="191">
                  <c:v>2017-12</c:v>
                </c:pt>
                <c:pt idx="192">
                  <c:v>2018-01</c:v>
                </c:pt>
                <c:pt idx="193">
                  <c:v>2018-02</c:v>
                </c:pt>
                <c:pt idx="194">
                  <c:v>2018-03</c:v>
                </c:pt>
                <c:pt idx="195">
                  <c:v>2018-04</c:v>
                </c:pt>
                <c:pt idx="196">
                  <c:v>2018-05</c:v>
                </c:pt>
                <c:pt idx="197">
                  <c:v>2018-06</c:v>
                </c:pt>
                <c:pt idx="198">
                  <c:v>2018-07</c:v>
                </c:pt>
                <c:pt idx="199">
                  <c:v>2018-08</c:v>
                </c:pt>
                <c:pt idx="200">
                  <c:v>2018-09</c:v>
                </c:pt>
                <c:pt idx="201">
                  <c:v>2018-10</c:v>
                </c:pt>
                <c:pt idx="202">
                  <c:v>2018-11</c:v>
                </c:pt>
                <c:pt idx="203">
                  <c:v>2018-12</c:v>
                </c:pt>
                <c:pt idx="204">
                  <c:v>2019-01</c:v>
                </c:pt>
                <c:pt idx="205">
                  <c:v>2019-02</c:v>
                </c:pt>
                <c:pt idx="206">
                  <c:v>2019-03</c:v>
                </c:pt>
                <c:pt idx="207">
                  <c:v>2019-04</c:v>
                </c:pt>
                <c:pt idx="208">
                  <c:v>2019-05</c:v>
                </c:pt>
                <c:pt idx="209">
                  <c:v>2019-06</c:v>
                </c:pt>
                <c:pt idx="210">
                  <c:v>2019-07</c:v>
                </c:pt>
                <c:pt idx="211">
                  <c:v>2019-08</c:v>
                </c:pt>
                <c:pt idx="212">
                  <c:v>2019-09</c:v>
                </c:pt>
                <c:pt idx="213">
                  <c:v>2019-10</c:v>
                </c:pt>
                <c:pt idx="214">
                  <c:v>2019-11</c:v>
                </c:pt>
                <c:pt idx="215">
                  <c:v>2019-12</c:v>
                </c:pt>
                <c:pt idx="216">
                  <c:v>2020-01</c:v>
                </c:pt>
                <c:pt idx="217">
                  <c:v>2020-02</c:v>
                </c:pt>
                <c:pt idx="218">
                  <c:v>2020-03</c:v>
                </c:pt>
                <c:pt idx="219">
                  <c:v>2020-04</c:v>
                </c:pt>
                <c:pt idx="220">
                  <c:v>2020-05</c:v>
                </c:pt>
                <c:pt idx="221">
                  <c:v>2020-06</c:v>
                </c:pt>
                <c:pt idx="222">
                  <c:v>2020-07</c:v>
                </c:pt>
                <c:pt idx="223">
                  <c:v>2020-08</c:v>
                </c:pt>
                <c:pt idx="224">
                  <c:v>2020-09</c:v>
                </c:pt>
                <c:pt idx="225">
                  <c:v>2020-10</c:v>
                </c:pt>
                <c:pt idx="226">
                  <c:v>2020-11</c:v>
                </c:pt>
                <c:pt idx="227">
                  <c:v>2020-12</c:v>
                </c:pt>
                <c:pt idx="228">
                  <c:v>2021-01</c:v>
                </c:pt>
                <c:pt idx="229">
                  <c:v>2021-02</c:v>
                </c:pt>
                <c:pt idx="230">
                  <c:v>2021-03</c:v>
                </c:pt>
                <c:pt idx="231">
                  <c:v>2021-04</c:v>
                </c:pt>
                <c:pt idx="232">
                  <c:v>2021-05</c:v>
                </c:pt>
                <c:pt idx="233">
                  <c:v>2021-06</c:v>
                </c:pt>
                <c:pt idx="234">
                  <c:v>2021-07</c:v>
                </c:pt>
                <c:pt idx="235">
                  <c:v>2021-08</c:v>
                </c:pt>
                <c:pt idx="236">
                  <c:v>2021-09</c:v>
                </c:pt>
                <c:pt idx="237">
                  <c:v>2021-10</c:v>
                </c:pt>
                <c:pt idx="238">
                  <c:v>2021-11</c:v>
                </c:pt>
                <c:pt idx="239">
                  <c:v>2021-12</c:v>
                </c:pt>
                <c:pt idx="240">
                  <c:v>2022-01</c:v>
                </c:pt>
                <c:pt idx="241">
                  <c:v>2022-02</c:v>
                </c:pt>
                <c:pt idx="242">
                  <c:v>2022-03</c:v>
                </c:pt>
                <c:pt idx="243">
                  <c:v>2022-04</c:v>
                </c:pt>
                <c:pt idx="244">
                  <c:v>2022-05</c:v>
                </c:pt>
                <c:pt idx="245">
                  <c:v>2022-06</c:v>
                </c:pt>
                <c:pt idx="246">
                  <c:v>2022-07</c:v>
                </c:pt>
                <c:pt idx="247">
                  <c:v>2022-08</c:v>
                </c:pt>
                <c:pt idx="248">
                  <c:v>2022-09</c:v>
                </c:pt>
                <c:pt idx="249">
                  <c:v>2022-10</c:v>
                </c:pt>
                <c:pt idx="250">
                  <c:v>2022-11</c:v>
                </c:pt>
                <c:pt idx="251">
                  <c:v>2022-12</c:v>
                </c:pt>
                <c:pt idx="252">
                  <c:v>2023-01</c:v>
                </c:pt>
                <c:pt idx="253">
                  <c:v>2023-02</c:v>
                </c:pt>
                <c:pt idx="254">
                  <c:v>2023-03</c:v>
                </c:pt>
                <c:pt idx="255">
                  <c:v>2023-04</c:v>
                </c:pt>
                <c:pt idx="256">
                  <c:v>2023-05</c:v>
                </c:pt>
                <c:pt idx="257">
                  <c:v>2023-06</c:v>
                </c:pt>
                <c:pt idx="258">
                  <c:v>2023-07</c:v>
                </c:pt>
              </c:strCache>
            </c:strRef>
          </c:cat>
          <c:val>
            <c:numRef>
              <c:f>'Sheet 1'!$B$21:$IZ$21</c:f>
              <c:numCache>
                <c:formatCode>#,##0.##########</c:formatCode>
                <c:ptCount val="259"/>
                <c:pt idx="0">
                  <c:v>2.6</c:v>
                </c:pt>
                <c:pt idx="1">
                  <c:v>2.5</c:v>
                </c:pt>
                <c:pt idx="2">
                  <c:v>2.5</c:v>
                </c:pt>
                <c:pt idx="3">
                  <c:v>2.4</c:v>
                </c:pt>
                <c:pt idx="4">
                  <c:v>2.1</c:v>
                </c:pt>
                <c:pt idx="5">
                  <c:v>1.9</c:v>
                </c:pt>
                <c:pt idx="6" formatCode="#,##0.0">
                  <c:v>2</c:v>
                </c:pt>
                <c:pt idx="7">
                  <c:v>2.1</c:v>
                </c:pt>
                <c:pt idx="8">
                  <c:v>2.1</c:v>
                </c:pt>
                <c:pt idx="9">
                  <c:v>2.2999999999999998</c:v>
                </c:pt>
                <c:pt idx="10">
                  <c:v>2.2999999999999998</c:v>
                </c:pt>
                <c:pt idx="11">
                  <c:v>2.2999999999999998</c:v>
                </c:pt>
                <c:pt idx="12">
                  <c:v>2.1</c:v>
                </c:pt>
                <c:pt idx="13">
                  <c:v>2.4</c:v>
                </c:pt>
                <c:pt idx="14">
                  <c:v>2.4</c:v>
                </c:pt>
                <c:pt idx="15">
                  <c:v>2.1</c:v>
                </c:pt>
                <c:pt idx="16">
                  <c:v>1.8</c:v>
                </c:pt>
                <c:pt idx="17" formatCode="#,##0.0">
                  <c:v>2</c:v>
                </c:pt>
                <c:pt idx="18">
                  <c:v>1.9</c:v>
                </c:pt>
                <c:pt idx="19" formatCode="#,##0.0">
                  <c:v>2</c:v>
                </c:pt>
                <c:pt idx="20">
                  <c:v>2.1</c:v>
                </c:pt>
                <c:pt idx="21" formatCode="#,##0.0">
                  <c:v>2</c:v>
                </c:pt>
                <c:pt idx="22">
                  <c:v>2.2000000000000002</c:v>
                </c:pt>
                <c:pt idx="23" formatCode="#,##0.0">
                  <c:v>2</c:v>
                </c:pt>
                <c:pt idx="24">
                  <c:v>1.8</c:v>
                </c:pt>
                <c:pt idx="25">
                  <c:v>1.6</c:v>
                </c:pt>
                <c:pt idx="26">
                  <c:v>1.7</c:v>
                </c:pt>
                <c:pt idx="27">
                  <c:v>2.1</c:v>
                </c:pt>
                <c:pt idx="28">
                  <c:v>2.5</c:v>
                </c:pt>
                <c:pt idx="29">
                  <c:v>2.4</c:v>
                </c:pt>
                <c:pt idx="30">
                  <c:v>2.2999999999999998</c:v>
                </c:pt>
                <c:pt idx="31">
                  <c:v>2.4</c:v>
                </c:pt>
                <c:pt idx="32">
                  <c:v>2.1</c:v>
                </c:pt>
                <c:pt idx="33">
                  <c:v>2.4</c:v>
                </c:pt>
                <c:pt idx="34">
                  <c:v>2.2000000000000002</c:v>
                </c:pt>
                <c:pt idx="35">
                  <c:v>2.2999999999999998</c:v>
                </c:pt>
                <c:pt idx="36">
                  <c:v>1.9</c:v>
                </c:pt>
                <c:pt idx="37">
                  <c:v>2.1</c:v>
                </c:pt>
                <c:pt idx="38">
                  <c:v>2.2000000000000002</c:v>
                </c:pt>
                <c:pt idx="39">
                  <c:v>2.1</c:v>
                </c:pt>
                <c:pt idx="40" formatCode="#,##0.0">
                  <c:v>2</c:v>
                </c:pt>
                <c:pt idx="41" formatCode="#,##0.0">
                  <c:v>2</c:v>
                </c:pt>
                <c:pt idx="42">
                  <c:v>2.1</c:v>
                </c:pt>
                <c:pt idx="43">
                  <c:v>2.2000000000000002</c:v>
                </c:pt>
                <c:pt idx="44">
                  <c:v>2.6</c:v>
                </c:pt>
                <c:pt idx="45">
                  <c:v>2.5</c:v>
                </c:pt>
                <c:pt idx="46">
                  <c:v>2.2999999999999998</c:v>
                </c:pt>
                <c:pt idx="47">
                  <c:v>2.2999999999999998</c:v>
                </c:pt>
                <c:pt idx="48">
                  <c:v>2.4</c:v>
                </c:pt>
                <c:pt idx="49">
                  <c:v>2.4</c:v>
                </c:pt>
                <c:pt idx="50">
                  <c:v>2.2000000000000002</c:v>
                </c:pt>
                <c:pt idx="51">
                  <c:v>2.4</c:v>
                </c:pt>
                <c:pt idx="52">
                  <c:v>2.5</c:v>
                </c:pt>
                <c:pt idx="53">
                  <c:v>2.5</c:v>
                </c:pt>
                <c:pt idx="54">
                  <c:v>2.4</c:v>
                </c:pt>
                <c:pt idx="55">
                  <c:v>2.2999999999999998</c:v>
                </c:pt>
                <c:pt idx="56">
                  <c:v>1.8</c:v>
                </c:pt>
                <c:pt idx="57">
                  <c:v>1.6</c:v>
                </c:pt>
                <c:pt idx="58">
                  <c:v>1.8</c:v>
                </c:pt>
                <c:pt idx="59">
                  <c:v>1.9</c:v>
                </c:pt>
                <c:pt idx="60">
                  <c:v>1.8</c:v>
                </c:pt>
                <c:pt idx="61">
                  <c:v>1.8</c:v>
                </c:pt>
                <c:pt idx="62">
                  <c:v>1.9</c:v>
                </c:pt>
                <c:pt idx="63">
                  <c:v>1.9</c:v>
                </c:pt>
                <c:pt idx="64">
                  <c:v>1.9</c:v>
                </c:pt>
                <c:pt idx="65">
                  <c:v>1.9</c:v>
                </c:pt>
                <c:pt idx="66">
                  <c:v>1.8</c:v>
                </c:pt>
                <c:pt idx="67">
                  <c:v>1.7</c:v>
                </c:pt>
                <c:pt idx="68">
                  <c:v>2.1</c:v>
                </c:pt>
                <c:pt idx="69">
                  <c:v>2.5</c:v>
                </c:pt>
                <c:pt idx="70">
                  <c:v>3.1</c:v>
                </c:pt>
                <c:pt idx="71">
                  <c:v>3.1</c:v>
                </c:pt>
                <c:pt idx="72">
                  <c:v>3.2</c:v>
                </c:pt>
                <c:pt idx="73">
                  <c:v>3.3</c:v>
                </c:pt>
                <c:pt idx="74">
                  <c:v>3.6</c:v>
                </c:pt>
                <c:pt idx="75">
                  <c:v>3.3</c:v>
                </c:pt>
                <c:pt idx="76">
                  <c:v>3.7</c:v>
                </c:pt>
                <c:pt idx="77">
                  <c:v>3.9</c:v>
                </c:pt>
                <c:pt idx="78">
                  <c:v>4.0999999999999996</c:v>
                </c:pt>
                <c:pt idx="79">
                  <c:v>3.8</c:v>
                </c:pt>
                <c:pt idx="80">
                  <c:v>3.6</c:v>
                </c:pt>
                <c:pt idx="81">
                  <c:v>3.2</c:v>
                </c:pt>
                <c:pt idx="82">
                  <c:v>2.1</c:v>
                </c:pt>
                <c:pt idx="83">
                  <c:v>1.6</c:v>
                </c:pt>
                <c:pt idx="84">
                  <c:v>1.1000000000000001</c:v>
                </c:pt>
                <c:pt idx="85">
                  <c:v>1.2</c:v>
                </c:pt>
                <c:pt idx="86">
                  <c:v>0.6</c:v>
                </c:pt>
                <c:pt idx="87">
                  <c:v>0.6</c:v>
                </c:pt>
                <c:pt idx="88" formatCode="#,##0.0">
                  <c:v>0</c:v>
                </c:pt>
                <c:pt idx="89">
                  <c:v>-0.1</c:v>
                </c:pt>
                <c:pt idx="90">
                  <c:v>-0.6</c:v>
                </c:pt>
                <c:pt idx="91">
                  <c:v>-0.2</c:v>
                </c:pt>
                <c:pt idx="92">
                  <c:v>-0.3</c:v>
                </c:pt>
                <c:pt idx="93">
                  <c:v>-0.1</c:v>
                </c:pt>
                <c:pt idx="94">
                  <c:v>0.5</c:v>
                </c:pt>
                <c:pt idx="95">
                  <c:v>0.9</c:v>
                </c:pt>
                <c:pt idx="96">
                  <c:v>0.9</c:v>
                </c:pt>
                <c:pt idx="97">
                  <c:v>0.8</c:v>
                </c:pt>
                <c:pt idx="98">
                  <c:v>1.6</c:v>
                </c:pt>
                <c:pt idx="99">
                  <c:v>1.6</c:v>
                </c:pt>
                <c:pt idx="100">
                  <c:v>1.7</c:v>
                </c:pt>
                <c:pt idx="101">
                  <c:v>1.5</c:v>
                </c:pt>
                <c:pt idx="102">
                  <c:v>1.7</c:v>
                </c:pt>
                <c:pt idx="103">
                  <c:v>1.6</c:v>
                </c:pt>
                <c:pt idx="104">
                  <c:v>1.9</c:v>
                </c:pt>
                <c:pt idx="105">
                  <c:v>1.9</c:v>
                </c:pt>
                <c:pt idx="106">
                  <c:v>1.9</c:v>
                </c:pt>
                <c:pt idx="107">
                  <c:v>2.2000000000000002</c:v>
                </c:pt>
                <c:pt idx="108">
                  <c:v>2.2999999999999998</c:v>
                </c:pt>
                <c:pt idx="109">
                  <c:v>2.4</c:v>
                </c:pt>
                <c:pt idx="110">
                  <c:v>2.7</c:v>
                </c:pt>
                <c:pt idx="111">
                  <c:v>2.8</c:v>
                </c:pt>
                <c:pt idx="112">
                  <c:v>2.7</c:v>
                </c:pt>
                <c:pt idx="113">
                  <c:v>2.7</c:v>
                </c:pt>
                <c:pt idx="114">
                  <c:v>2.6</c:v>
                </c:pt>
                <c:pt idx="115">
                  <c:v>2.5</c:v>
                </c:pt>
                <c:pt idx="116" formatCode="#,##0.0">
                  <c:v>3</c:v>
                </c:pt>
                <c:pt idx="117" formatCode="#,##0.0">
                  <c:v>3</c:v>
                </c:pt>
                <c:pt idx="118" formatCode="#,##0.0">
                  <c:v>3</c:v>
                </c:pt>
                <c:pt idx="119">
                  <c:v>2.8</c:v>
                </c:pt>
                <c:pt idx="120">
                  <c:v>2.7</c:v>
                </c:pt>
                <c:pt idx="121">
                  <c:v>2.7</c:v>
                </c:pt>
                <c:pt idx="122">
                  <c:v>2.7</c:v>
                </c:pt>
                <c:pt idx="123">
                  <c:v>2.6</c:v>
                </c:pt>
                <c:pt idx="124">
                  <c:v>2.4</c:v>
                </c:pt>
                <c:pt idx="125">
                  <c:v>2.4</c:v>
                </c:pt>
                <c:pt idx="126">
                  <c:v>2.4</c:v>
                </c:pt>
                <c:pt idx="127">
                  <c:v>2.6</c:v>
                </c:pt>
                <c:pt idx="128">
                  <c:v>2.6</c:v>
                </c:pt>
                <c:pt idx="129">
                  <c:v>2.5</c:v>
                </c:pt>
                <c:pt idx="130">
                  <c:v>2.2000000000000002</c:v>
                </c:pt>
                <c:pt idx="131">
                  <c:v>2.2000000000000002</c:v>
                </c:pt>
                <c:pt idx="132" formatCode="#,##0.0">
                  <c:v>2</c:v>
                </c:pt>
                <c:pt idx="133">
                  <c:v>1.9</c:v>
                </c:pt>
                <c:pt idx="134">
                  <c:v>1.7</c:v>
                </c:pt>
                <c:pt idx="135">
                  <c:v>1.2</c:v>
                </c:pt>
                <c:pt idx="136">
                  <c:v>1.4</c:v>
                </c:pt>
                <c:pt idx="137">
                  <c:v>1.6</c:v>
                </c:pt>
                <c:pt idx="138">
                  <c:v>1.6</c:v>
                </c:pt>
                <c:pt idx="139">
                  <c:v>1.3</c:v>
                </c:pt>
                <c:pt idx="140">
                  <c:v>1.1000000000000001</c:v>
                </c:pt>
                <c:pt idx="141">
                  <c:v>0.7</c:v>
                </c:pt>
                <c:pt idx="142">
                  <c:v>0.9</c:v>
                </c:pt>
                <c:pt idx="143">
                  <c:v>0.8</c:v>
                </c:pt>
                <c:pt idx="144">
                  <c:v>0.8</c:v>
                </c:pt>
                <c:pt idx="145">
                  <c:v>0.7</c:v>
                </c:pt>
                <c:pt idx="146">
                  <c:v>0.5</c:v>
                </c:pt>
                <c:pt idx="147">
                  <c:v>0.7</c:v>
                </c:pt>
                <c:pt idx="148">
                  <c:v>0.5</c:v>
                </c:pt>
                <c:pt idx="149">
                  <c:v>0.5</c:v>
                </c:pt>
                <c:pt idx="150">
                  <c:v>0.4</c:v>
                </c:pt>
                <c:pt idx="151">
                  <c:v>0.4</c:v>
                </c:pt>
                <c:pt idx="152">
                  <c:v>0.3</c:v>
                </c:pt>
                <c:pt idx="153">
                  <c:v>0.4</c:v>
                </c:pt>
                <c:pt idx="154">
                  <c:v>0.3</c:v>
                </c:pt>
                <c:pt idx="155">
                  <c:v>-0.2</c:v>
                </c:pt>
                <c:pt idx="156">
                  <c:v>-0.6</c:v>
                </c:pt>
                <c:pt idx="157">
                  <c:v>-0.3</c:v>
                </c:pt>
                <c:pt idx="158">
                  <c:v>-0.1</c:v>
                </c:pt>
                <c:pt idx="159">
                  <c:v>0.2</c:v>
                </c:pt>
                <c:pt idx="160">
                  <c:v>0.6</c:v>
                </c:pt>
                <c:pt idx="161">
                  <c:v>0.5</c:v>
                </c:pt>
                <c:pt idx="162">
                  <c:v>0.5</c:v>
                </c:pt>
                <c:pt idx="163">
                  <c:v>0.4</c:v>
                </c:pt>
                <c:pt idx="164">
                  <c:v>0.2</c:v>
                </c:pt>
                <c:pt idx="165">
                  <c:v>0.4</c:v>
                </c:pt>
                <c:pt idx="166">
                  <c:v>0.1</c:v>
                </c:pt>
                <c:pt idx="167">
                  <c:v>0.3</c:v>
                </c:pt>
                <c:pt idx="168">
                  <c:v>0.3</c:v>
                </c:pt>
                <c:pt idx="169">
                  <c:v>-0.1</c:v>
                </c:pt>
                <c:pt idx="170" formatCode="#,##0.0">
                  <c:v>0</c:v>
                </c:pt>
                <c:pt idx="171">
                  <c:v>-0.3</c:v>
                </c:pt>
                <c:pt idx="172">
                  <c:v>-0.1</c:v>
                </c:pt>
                <c:pt idx="173" formatCode="#,##0.0">
                  <c:v>0</c:v>
                </c:pt>
                <c:pt idx="174">
                  <c:v>0.2</c:v>
                </c:pt>
                <c:pt idx="175">
                  <c:v>0.2</c:v>
                </c:pt>
                <c:pt idx="176">
                  <c:v>0.4</c:v>
                </c:pt>
                <c:pt idx="177">
                  <c:v>0.5</c:v>
                </c:pt>
                <c:pt idx="178">
                  <c:v>0.6</c:v>
                </c:pt>
                <c:pt idx="179">
                  <c:v>1.1000000000000001</c:v>
                </c:pt>
                <c:pt idx="180">
                  <c:v>1.7</c:v>
                </c:pt>
                <c:pt idx="181" formatCode="#,##0.0">
                  <c:v>2</c:v>
                </c:pt>
                <c:pt idx="182">
                  <c:v>1.5</c:v>
                </c:pt>
                <c:pt idx="183">
                  <c:v>1.9</c:v>
                </c:pt>
                <c:pt idx="184">
                  <c:v>1.4</c:v>
                </c:pt>
                <c:pt idx="185">
                  <c:v>1.3</c:v>
                </c:pt>
                <c:pt idx="186">
                  <c:v>1.3</c:v>
                </c:pt>
                <c:pt idx="187">
                  <c:v>1.5</c:v>
                </c:pt>
                <c:pt idx="188">
                  <c:v>1.6</c:v>
                </c:pt>
                <c:pt idx="189">
                  <c:v>1.4</c:v>
                </c:pt>
                <c:pt idx="190">
                  <c:v>1.5</c:v>
                </c:pt>
                <c:pt idx="191">
                  <c:v>1.3</c:v>
                </c:pt>
                <c:pt idx="192">
                  <c:v>1.3</c:v>
                </c:pt>
                <c:pt idx="193">
                  <c:v>1.1000000000000001</c:v>
                </c:pt>
                <c:pt idx="194">
                  <c:v>1.4</c:v>
                </c:pt>
                <c:pt idx="195">
                  <c:v>1.2</c:v>
                </c:pt>
                <c:pt idx="196" formatCode="#,##0.0">
                  <c:v>2</c:v>
                </c:pt>
                <c:pt idx="197" formatCode="#,##0.0">
                  <c:v>2</c:v>
                </c:pt>
                <c:pt idx="198">
                  <c:v>2.2000000000000002</c:v>
                </c:pt>
                <c:pt idx="199">
                  <c:v>2.1</c:v>
                </c:pt>
                <c:pt idx="200">
                  <c:v>2.1</c:v>
                </c:pt>
                <c:pt idx="201">
                  <c:v>2.2999999999999998</c:v>
                </c:pt>
                <c:pt idx="202">
                  <c:v>1.9</c:v>
                </c:pt>
                <c:pt idx="203">
                  <c:v>1.5</c:v>
                </c:pt>
                <c:pt idx="204">
                  <c:v>1.4</c:v>
                </c:pt>
                <c:pt idx="205">
                  <c:v>1.5</c:v>
                </c:pt>
                <c:pt idx="206">
                  <c:v>1.4</c:v>
                </c:pt>
                <c:pt idx="207">
                  <c:v>1.7</c:v>
                </c:pt>
                <c:pt idx="208">
                  <c:v>1.2</c:v>
                </c:pt>
                <c:pt idx="209">
                  <c:v>1.3</c:v>
                </c:pt>
                <c:pt idx="210" formatCode="#,##0.0">
                  <c:v>1</c:v>
                </c:pt>
                <c:pt idx="211" formatCode="#,##0.0">
                  <c:v>1</c:v>
                </c:pt>
                <c:pt idx="212">
                  <c:v>0.8</c:v>
                </c:pt>
                <c:pt idx="213">
                  <c:v>0.7</c:v>
                </c:pt>
                <c:pt idx="214" formatCode="#,##0.0">
                  <c:v>1</c:v>
                </c:pt>
                <c:pt idx="215">
                  <c:v>1.3</c:v>
                </c:pt>
                <c:pt idx="216">
                  <c:v>1.4</c:v>
                </c:pt>
                <c:pt idx="217">
                  <c:v>1.2</c:v>
                </c:pt>
                <c:pt idx="218">
                  <c:v>0.7</c:v>
                </c:pt>
                <c:pt idx="219">
                  <c:v>0.3</c:v>
                </c:pt>
                <c:pt idx="220">
                  <c:v>0.1</c:v>
                </c:pt>
                <c:pt idx="221">
                  <c:v>0.3</c:v>
                </c:pt>
                <c:pt idx="222">
                  <c:v>0.4</c:v>
                </c:pt>
                <c:pt idx="223">
                  <c:v>-0.2</c:v>
                </c:pt>
                <c:pt idx="224">
                  <c:v>-0.3</c:v>
                </c:pt>
                <c:pt idx="225">
                  <c:v>-0.3</c:v>
                </c:pt>
                <c:pt idx="226">
                  <c:v>-0.3</c:v>
                </c:pt>
                <c:pt idx="227">
                  <c:v>-0.3</c:v>
                </c:pt>
                <c:pt idx="228">
                  <c:v>0.9</c:v>
                </c:pt>
                <c:pt idx="229">
                  <c:v>0.9</c:v>
                </c:pt>
                <c:pt idx="230">
                  <c:v>1.3</c:v>
                </c:pt>
                <c:pt idx="231">
                  <c:v>1.6</c:v>
                </c:pt>
                <c:pt idx="232" formatCode="#,##0.0">
                  <c:v>2</c:v>
                </c:pt>
                <c:pt idx="233">
                  <c:v>1.9</c:v>
                </c:pt>
                <c:pt idx="234">
                  <c:v>2.2000000000000002</c:v>
                </c:pt>
                <c:pt idx="235" formatCode="#,##0.0">
                  <c:v>3</c:v>
                </c:pt>
                <c:pt idx="236">
                  <c:v>3.4</c:v>
                </c:pt>
                <c:pt idx="237">
                  <c:v>4.0999999999999996</c:v>
                </c:pt>
                <c:pt idx="238">
                  <c:v>4.9000000000000004</c:v>
                </c:pt>
                <c:pt idx="239" formatCode="#,##0.0">
                  <c:v>5</c:v>
                </c:pt>
                <c:pt idx="240">
                  <c:v>5.0999999999999996</c:v>
                </c:pt>
                <c:pt idx="241">
                  <c:v>5.9</c:v>
                </c:pt>
                <c:pt idx="242">
                  <c:v>7.4</c:v>
                </c:pt>
                <c:pt idx="243">
                  <c:v>7.4</c:v>
                </c:pt>
                <c:pt idx="244">
                  <c:v>8.1</c:v>
                </c:pt>
                <c:pt idx="245">
                  <c:v>8.6</c:v>
                </c:pt>
                <c:pt idx="246">
                  <c:v>8.9</c:v>
                </c:pt>
                <c:pt idx="247">
                  <c:v>9.1</c:v>
                </c:pt>
                <c:pt idx="248">
                  <c:v>9.9</c:v>
                </c:pt>
                <c:pt idx="249">
                  <c:v>10.6</c:v>
                </c:pt>
                <c:pt idx="250">
                  <c:v>10.1</c:v>
                </c:pt>
                <c:pt idx="251">
                  <c:v>9.1999999999999993</c:v>
                </c:pt>
                <c:pt idx="252">
                  <c:v>8.6</c:v>
                </c:pt>
                <c:pt idx="253">
                  <c:v>8.5</c:v>
                </c:pt>
                <c:pt idx="254">
                  <c:v>6.9</c:v>
                </c:pt>
                <c:pt idx="255" formatCode="#,##0.0">
                  <c:v>7</c:v>
                </c:pt>
                <c:pt idx="256">
                  <c:v>6.1</c:v>
                </c:pt>
                <c:pt idx="257">
                  <c:v>5.5</c:v>
                </c:pt>
                <c:pt idx="258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AF-4CCC-8BE0-96754444A1EB}"/>
            </c:ext>
          </c:extLst>
        </c:ser>
        <c:ser>
          <c:idx val="1"/>
          <c:order val="1"/>
          <c:tx>
            <c:strRef>
              <c:f>'Sheet 1'!$A$22</c:f>
              <c:strCache>
                <c:ptCount val="1"/>
                <c:pt idx="0">
                  <c:v>Nur Kerninflation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'Sheet 1'!$B$20:$IZ$20</c:f>
              <c:strCache>
                <c:ptCount val="259"/>
                <c:pt idx="0">
                  <c:v>2002-01</c:v>
                </c:pt>
                <c:pt idx="1">
                  <c:v>2002-02</c:v>
                </c:pt>
                <c:pt idx="2">
                  <c:v>2002-03</c:v>
                </c:pt>
                <c:pt idx="3">
                  <c:v>2002-04</c:v>
                </c:pt>
                <c:pt idx="4">
                  <c:v>2002-05</c:v>
                </c:pt>
                <c:pt idx="5">
                  <c:v>2002-06</c:v>
                </c:pt>
                <c:pt idx="6">
                  <c:v>2002-07</c:v>
                </c:pt>
                <c:pt idx="7">
                  <c:v>2002-08</c:v>
                </c:pt>
                <c:pt idx="8">
                  <c:v>2002-09</c:v>
                </c:pt>
                <c:pt idx="9">
                  <c:v>2002-10</c:v>
                </c:pt>
                <c:pt idx="10">
                  <c:v>2002-11</c:v>
                </c:pt>
                <c:pt idx="11">
                  <c:v>2002-12</c:v>
                </c:pt>
                <c:pt idx="12">
                  <c:v>2003-01</c:v>
                </c:pt>
                <c:pt idx="13">
                  <c:v>2003-02</c:v>
                </c:pt>
                <c:pt idx="14">
                  <c:v>2003-03</c:v>
                </c:pt>
                <c:pt idx="15">
                  <c:v>2003-04</c:v>
                </c:pt>
                <c:pt idx="16">
                  <c:v>2003-05</c:v>
                </c:pt>
                <c:pt idx="17">
                  <c:v>2003-06</c:v>
                </c:pt>
                <c:pt idx="18">
                  <c:v>2003-07</c:v>
                </c:pt>
                <c:pt idx="19">
                  <c:v>2003-08</c:v>
                </c:pt>
                <c:pt idx="20">
                  <c:v>2003-09</c:v>
                </c:pt>
                <c:pt idx="21">
                  <c:v>2003-10</c:v>
                </c:pt>
                <c:pt idx="22">
                  <c:v>2003-11</c:v>
                </c:pt>
                <c:pt idx="23">
                  <c:v>2003-12</c:v>
                </c:pt>
                <c:pt idx="24">
                  <c:v>2004-01</c:v>
                </c:pt>
                <c:pt idx="25">
                  <c:v>2004-02</c:v>
                </c:pt>
                <c:pt idx="26">
                  <c:v>2004-03</c:v>
                </c:pt>
                <c:pt idx="27">
                  <c:v>2004-04</c:v>
                </c:pt>
                <c:pt idx="28">
                  <c:v>2004-05</c:v>
                </c:pt>
                <c:pt idx="29">
                  <c:v>2004-06</c:v>
                </c:pt>
                <c:pt idx="30">
                  <c:v>2004-07</c:v>
                </c:pt>
                <c:pt idx="31">
                  <c:v>2004-08</c:v>
                </c:pt>
                <c:pt idx="32">
                  <c:v>2004-09</c:v>
                </c:pt>
                <c:pt idx="33">
                  <c:v>2004-10</c:v>
                </c:pt>
                <c:pt idx="34">
                  <c:v>2004-11</c:v>
                </c:pt>
                <c:pt idx="35">
                  <c:v>2004-12</c:v>
                </c:pt>
                <c:pt idx="36">
                  <c:v>2005-01</c:v>
                </c:pt>
                <c:pt idx="37">
                  <c:v>2005-02</c:v>
                </c:pt>
                <c:pt idx="38">
                  <c:v>2005-03</c:v>
                </c:pt>
                <c:pt idx="39">
                  <c:v>2005-04</c:v>
                </c:pt>
                <c:pt idx="40">
                  <c:v>2005-05</c:v>
                </c:pt>
                <c:pt idx="41">
                  <c:v>2005-06</c:v>
                </c:pt>
                <c:pt idx="42">
                  <c:v>2005-07</c:v>
                </c:pt>
                <c:pt idx="43">
                  <c:v>2005-08</c:v>
                </c:pt>
                <c:pt idx="44">
                  <c:v>2005-09</c:v>
                </c:pt>
                <c:pt idx="45">
                  <c:v>2005-10</c:v>
                </c:pt>
                <c:pt idx="46">
                  <c:v>2005-11</c:v>
                </c:pt>
                <c:pt idx="47">
                  <c:v>2005-12</c:v>
                </c:pt>
                <c:pt idx="48">
                  <c:v>2006-01</c:v>
                </c:pt>
                <c:pt idx="49">
                  <c:v>2006-02</c:v>
                </c:pt>
                <c:pt idx="50">
                  <c:v>2006-03</c:v>
                </c:pt>
                <c:pt idx="51">
                  <c:v>2006-04</c:v>
                </c:pt>
                <c:pt idx="52">
                  <c:v>2006-05</c:v>
                </c:pt>
                <c:pt idx="53">
                  <c:v>2006-06</c:v>
                </c:pt>
                <c:pt idx="54">
                  <c:v>2006-07</c:v>
                </c:pt>
                <c:pt idx="55">
                  <c:v>2006-08</c:v>
                </c:pt>
                <c:pt idx="56">
                  <c:v>2006-09</c:v>
                </c:pt>
                <c:pt idx="57">
                  <c:v>2006-10</c:v>
                </c:pt>
                <c:pt idx="58">
                  <c:v>2006-11</c:v>
                </c:pt>
                <c:pt idx="59">
                  <c:v>2006-12</c:v>
                </c:pt>
                <c:pt idx="60">
                  <c:v>2007-01</c:v>
                </c:pt>
                <c:pt idx="61">
                  <c:v>2007-02</c:v>
                </c:pt>
                <c:pt idx="62">
                  <c:v>2007-03</c:v>
                </c:pt>
                <c:pt idx="63">
                  <c:v>2007-04</c:v>
                </c:pt>
                <c:pt idx="64">
                  <c:v>2007-05</c:v>
                </c:pt>
                <c:pt idx="65">
                  <c:v>2007-06</c:v>
                </c:pt>
                <c:pt idx="66">
                  <c:v>2007-07</c:v>
                </c:pt>
                <c:pt idx="67">
                  <c:v>2007-08</c:v>
                </c:pt>
                <c:pt idx="68">
                  <c:v>2007-09</c:v>
                </c:pt>
                <c:pt idx="69">
                  <c:v>2007-10</c:v>
                </c:pt>
                <c:pt idx="70">
                  <c:v>2007-11</c:v>
                </c:pt>
                <c:pt idx="71">
                  <c:v>2007-12</c:v>
                </c:pt>
                <c:pt idx="72">
                  <c:v>2008-01</c:v>
                </c:pt>
                <c:pt idx="73">
                  <c:v>2008-02</c:v>
                </c:pt>
                <c:pt idx="74">
                  <c:v>2008-03</c:v>
                </c:pt>
                <c:pt idx="75">
                  <c:v>2008-04</c:v>
                </c:pt>
                <c:pt idx="76">
                  <c:v>2008-05</c:v>
                </c:pt>
                <c:pt idx="77">
                  <c:v>2008-06</c:v>
                </c:pt>
                <c:pt idx="78">
                  <c:v>2008-07</c:v>
                </c:pt>
                <c:pt idx="79">
                  <c:v>2008-08</c:v>
                </c:pt>
                <c:pt idx="80">
                  <c:v>2008-09</c:v>
                </c:pt>
                <c:pt idx="81">
                  <c:v>2008-10</c:v>
                </c:pt>
                <c:pt idx="82">
                  <c:v>2008-11</c:v>
                </c:pt>
                <c:pt idx="83">
                  <c:v>2008-12</c:v>
                </c:pt>
                <c:pt idx="84">
                  <c:v>2009-01</c:v>
                </c:pt>
                <c:pt idx="85">
                  <c:v>2009-02</c:v>
                </c:pt>
                <c:pt idx="86">
                  <c:v>2009-03</c:v>
                </c:pt>
                <c:pt idx="87">
                  <c:v>2009-04</c:v>
                </c:pt>
                <c:pt idx="88">
                  <c:v>2009-05</c:v>
                </c:pt>
                <c:pt idx="89">
                  <c:v>2009-06</c:v>
                </c:pt>
                <c:pt idx="90">
                  <c:v>2009-07</c:v>
                </c:pt>
                <c:pt idx="91">
                  <c:v>2009-08</c:v>
                </c:pt>
                <c:pt idx="92">
                  <c:v>2009-09</c:v>
                </c:pt>
                <c:pt idx="93">
                  <c:v>2009-10</c:v>
                </c:pt>
                <c:pt idx="94">
                  <c:v>2009-11</c:v>
                </c:pt>
                <c:pt idx="95">
                  <c:v>2009-12</c:v>
                </c:pt>
                <c:pt idx="96">
                  <c:v>2010-01</c:v>
                </c:pt>
                <c:pt idx="97">
                  <c:v>2010-02</c:v>
                </c:pt>
                <c:pt idx="98">
                  <c:v>2010-03</c:v>
                </c:pt>
                <c:pt idx="99">
                  <c:v>2010-04</c:v>
                </c:pt>
                <c:pt idx="100">
                  <c:v>2010-05</c:v>
                </c:pt>
                <c:pt idx="101">
                  <c:v>2010-06</c:v>
                </c:pt>
                <c:pt idx="102">
                  <c:v>2010-07</c:v>
                </c:pt>
                <c:pt idx="103">
                  <c:v>2010-08</c:v>
                </c:pt>
                <c:pt idx="104">
                  <c:v>2010-09</c:v>
                </c:pt>
                <c:pt idx="105">
                  <c:v>2010-10</c:v>
                </c:pt>
                <c:pt idx="106">
                  <c:v>2010-11</c:v>
                </c:pt>
                <c:pt idx="107">
                  <c:v>2010-12</c:v>
                </c:pt>
                <c:pt idx="108">
                  <c:v>2011-01</c:v>
                </c:pt>
                <c:pt idx="109">
                  <c:v>2011-02</c:v>
                </c:pt>
                <c:pt idx="110">
                  <c:v>2011-03</c:v>
                </c:pt>
                <c:pt idx="111">
                  <c:v>2011-04</c:v>
                </c:pt>
                <c:pt idx="112">
                  <c:v>2011-05</c:v>
                </c:pt>
                <c:pt idx="113">
                  <c:v>2011-06</c:v>
                </c:pt>
                <c:pt idx="114">
                  <c:v>2011-07</c:v>
                </c:pt>
                <c:pt idx="115">
                  <c:v>2011-08</c:v>
                </c:pt>
                <c:pt idx="116">
                  <c:v>2011-09</c:v>
                </c:pt>
                <c:pt idx="117">
                  <c:v>2011-10</c:v>
                </c:pt>
                <c:pt idx="118">
                  <c:v>2011-11</c:v>
                </c:pt>
                <c:pt idx="119">
                  <c:v>2011-12</c:v>
                </c:pt>
                <c:pt idx="120">
                  <c:v>2012-01</c:v>
                </c:pt>
                <c:pt idx="121">
                  <c:v>2012-02</c:v>
                </c:pt>
                <c:pt idx="122">
                  <c:v>2012-03</c:v>
                </c:pt>
                <c:pt idx="123">
                  <c:v>2012-04</c:v>
                </c:pt>
                <c:pt idx="124">
                  <c:v>2012-05</c:v>
                </c:pt>
                <c:pt idx="125">
                  <c:v>2012-06</c:v>
                </c:pt>
                <c:pt idx="126">
                  <c:v>2012-07</c:v>
                </c:pt>
                <c:pt idx="127">
                  <c:v>2012-08</c:v>
                </c:pt>
                <c:pt idx="128">
                  <c:v>2012-09</c:v>
                </c:pt>
                <c:pt idx="129">
                  <c:v>2012-10</c:v>
                </c:pt>
                <c:pt idx="130">
                  <c:v>2012-11</c:v>
                </c:pt>
                <c:pt idx="131">
                  <c:v>2012-12</c:v>
                </c:pt>
                <c:pt idx="132">
                  <c:v>2013-01</c:v>
                </c:pt>
                <c:pt idx="133">
                  <c:v>2013-02</c:v>
                </c:pt>
                <c:pt idx="134">
                  <c:v>2013-03</c:v>
                </c:pt>
                <c:pt idx="135">
                  <c:v>2013-04</c:v>
                </c:pt>
                <c:pt idx="136">
                  <c:v>2013-05</c:v>
                </c:pt>
                <c:pt idx="137">
                  <c:v>2013-06</c:v>
                </c:pt>
                <c:pt idx="138">
                  <c:v>2013-07</c:v>
                </c:pt>
                <c:pt idx="139">
                  <c:v>2013-08</c:v>
                </c:pt>
                <c:pt idx="140">
                  <c:v>2013-09</c:v>
                </c:pt>
                <c:pt idx="141">
                  <c:v>2013-10</c:v>
                </c:pt>
                <c:pt idx="142">
                  <c:v>2013-11</c:v>
                </c:pt>
                <c:pt idx="143">
                  <c:v>2013-12</c:v>
                </c:pt>
                <c:pt idx="144">
                  <c:v>2014-01</c:v>
                </c:pt>
                <c:pt idx="145">
                  <c:v>2014-02</c:v>
                </c:pt>
                <c:pt idx="146">
                  <c:v>2014-03</c:v>
                </c:pt>
                <c:pt idx="147">
                  <c:v>2014-04</c:v>
                </c:pt>
                <c:pt idx="148">
                  <c:v>2014-05</c:v>
                </c:pt>
                <c:pt idx="149">
                  <c:v>2014-06</c:v>
                </c:pt>
                <c:pt idx="150">
                  <c:v>2014-07</c:v>
                </c:pt>
                <c:pt idx="151">
                  <c:v>2014-08</c:v>
                </c:pt>
                <c:pt idx="152">
                  <c:v>2014-09</c:v>
                </c:pt>
                <c:pt idx="153">
                  <c:v>2014-10</c:v>
                </c:pt>
                <c:pt idx="154">
                  <c:v>2014-11</c:v>
                </c:pt>
                <c:pt idx="155">
                  <c:v>2014-12</c:v>
                </c:pt>
                <c:pt idx="156">
                  <c:v>2015-01</c:v>
                </c:pt>
                <c:pt idx="157">
                  <c:v>2015-02</c:v>
                </c:pt>
                <c:pt idx="158">
                  <c:v>2015-03</c:v>
                </c:pt>
                <c:pt idx="159">
                  <c:v>2015-04</c:v>
                </c:pt>
                <c:pt idx="160">
                  <c:v>2015-05</c:v>
                </c:pt>
                <c:pt idx="161">
                  <c:v>2015-06</c:v>
                </c:pt>
                <c:pt idx="162">
                  <c:v>2015-07</c:v>
                </c:pt>
                <c:pt idx="163">
                  <c:v>2015-08</c:v>
                </c:pt>
                <c:pt idx="164">
                  <c:v>2015-09</c:v>
                </c:pt>
                <c:pt idx="165">
                  <c:v>2015-10</c:v>
                </c:pt>
                <c:pt idx="166">
                  <c:v>2015-11</c:v>
                </c:pt>
                <c:pt idx="167">
                  <c:v>2015-12</c:v>
                </c:pt>
                <c:pt idx="168">
                  <c:v>2016-01</c:v>
                </c:pt>
                <c:pt idx="169">
                  <c:v>2016-02</c:v>
                </c:pt>
                <c:pt idx="170">
                  <c:v>2016-03</c:v>
                </c:pt>
                <c:pt idx="171">
                  <c:v>2016-04</c:v>
                </c:pt>
                <c:pt idx="172">
                  <c:v>2016-05</c:v>
                </c:pt>
                <c:pt idx="173">
                  <c:v>2016-06</c:v>
                </c:pt>
                <c:pt idx="174">
                  <c:v>2016-07</c:v>
                </c:pt>
                <c:pt idx="175">
                  <c:v>2016-08</c:v>
                </c:pt>
                <c:pt idx="176">
                  <c:v>2016-09</c:v>
                </c:pt>
                <c:pt idx="177">
                  <c:v>2016-10</c:v>
                </c:pt>
                <c:pt idx="178">
                  <c:v>2016-11</c:v>
                </c:pt>
                <c:pt idx="179">
                  <c:v>2016-12</c:v>
                </c:pt>
                <c:pt idx="180">
                  <c:v>2017-01</c:v>
                </c:pt>
                <c:pt idx="181">
                  <c:v>2017-02</c:v>
                </c:pt>
                <c:pt idx="182">
                  <c:v>2017-03</c:v>
                </c:pt>
                <c:pt idx="183">
                  <c:v>2017-04</c:v>
                </c:pt>
                <c:pt idx="184">
                  <c:v>2017-05</c:v>
                </c:pt>
                <c:pt idx="185">
                  <c:v>2017-06</c:v>
                </c:pt>
                <c:pt idx="186">
                  <c:v>2017-07</c:v>
                </c:pt>
                <c:pt idx="187">
                  <c:v>2017-08</c:v>
                </c:pt>
                <c:pt idx="188">
                  <c:v>2017-09</c:v>
                </c:pt>
                <c:pt idx="189">
                  <c:v>2017-10</c:v>
                </c:pt>
                <c:pt idx="190">
                  <c:v>2017-11</c:v>
                </c:pt>
                <c:pt idx="191">
                  <c:v>2017-12</c:v>
                </c:pt>
                <c:pt idx="192">
                  <c:v>2018-01</c:v>
                </c:pt>
                <c:pt idx="193">
                  <c:v>2018-02</c:v>
                </c:pt>
                <c:pt idx="194">
                  <c:v>2018-03</c:v>
                </c:pt>
                <c:pt idx="195">
                  <c:v>2018-04</c:v>
                </c:pt>
                <c:pt idx="196">
                  <c:v>2018-05</c:v>
                </c:pt>
                <c:pt idx="197">
                  <c:v>2018-06</c:v>
                </c:pt>
                <c:pt idx="198">
                  <c:v>2018-07</c:v>
                </c:pt>
                <c:pt idx="199">
                  <c:v>2018-08</c:v>
                </c:pt>
                <c:pt idx="200">
                  <c:v>2018-09</c:v>
                </c:pt>
                <c:pt idx="201">
                  <c:v>2018-10</c:v>
                </c:pt>
                <c:pt idx="202">
                  <c:v>2018-11</c:v>
                </c:pt>
                <c:pt idx="203">
                  <c:v>2018-12</c:v>
                </c:pt>
                <c:pt idx="204">
                  <c:v>2019-01</c:v>
                </c:pt>
                <c:pt idx="205">
                  <c:v>2019-02</c:v>
                </c:pt>
                <c:pt idx="206">
                  <c:v>2019-03</c:v>
                </c:pt>
                <c:pt idx="207">
                  <c:v>2019-04</c:v>
                </c:pt>
                <c:pt idx="208">
                  <c:v>2019-05</c:v>
                </c:pt>
                <c:pt idx="209">
                  <c:v>2019-06</c:v>
                </c:pt>
                <c:pt idx="210">
                  <c:v>2019-07</c:v>
                </c:pt>
                <c:pt idx="211">
                  <c:v>2019-08</c:v>
                </c:pt>
                <c:pt idx="212">
                  <c:v>2019-09</c:v>
                </c:pt>
                <c:pt idx="213">
                  <c:v>2019-10</c:v>
                </c:pt>
                <c:pt idx="214">
                  <c:v>2019-11</c:v>
                </c:pt>
                <c:pt idx="215">
                  <c:v>2019-12</c:v>
                </c:pt>
                <c:pt idx="216">
                  <c:v>2020-01</c:v>
                </c:pt>
                <c:pt idx="217">
                  <c:v>2020-02</c:v>
                </c:pt>
                <c:pt idx="218">
                  <c:v>2020-03</c:v>
                </c:pt>
                <c:pt idx="219">
                  <c:v>2020-04</c:v>
                </c:pt>
                <c:pt idx="220">
                  <c:v>2020-05</c:v>
                </c:pt>
                <c:pt idx="221">
                  <c:v>2020-06</c:v>
                </c:pt>
                <c:pt idx="222">
                  <c:v>2020-07</c:v>
                </c:pt>
                <c:pt idx="223">
                  <c:v>2020-08</c:v>
                </c:pt>
                <c:pt idx="224">
                  <c:v>2020-09</c:v>
                </c:pt>
                <c:pt idx="225">
                  <c:v>2020-10</c:v>
                </c:pt>
                <c:pt idx="226">
                  <c:v>2020-11</c:v>
                </c:pt>
                <c:pt idx="227">
                  <c:v>2020-12</c:v>
                </c:pt>
                <c:pt idx="228">
                  <c:v>2021-01</c:v>
                </c:pt>
                <c:pt idx="229">
                  <c:v>2021-02</c:v>
                </c:pt>
                <c:pt idx="230">
                  <c:v>2021-03</c:v>
                </c:pt>
                <c:pt idx="231">
                  <c:v>2021-04</c:v>
                </c:pt>
                <c:pt idx="232">
                  <c:v>2021-05</c:v>
                </c:pt>
                <c:pt idx="233">
                  <c:v>2021-06</c:v>
                </c:pt>
                <c:pt idx="234">
                  <c:v>2021-07</c:v>
                </c:pt>
                <c:pt idx="235">
                  <c:v>2021-08</c:v>
                </c:pt>
                <c:pt idx="236">
                  <c:v>2021-09</c:v>
                </c:pt>
                <c:pt idx="237">
                  <c:v>2021-10</c:v>
                </c:pt>
                <c:pt idx="238">
                  <c:v>2021-11</c:v>
                </c:pt>
                <c:pt idx="239">
                  <c:v>2021-12</c:v>
                </c:pt>
                <c:pt idx="240">
                  <c:v>2022-01</c:v>
                </c:pt>
                <c:pt idx="241">
                  <c:v>2022-02</c:v>
                </c:pt>
                <c:pt idx="242">
                  <c:v>2022-03</c:v>
                </c:pt>
                <c:pt idx="243">
                  <c:v>2022-04</c:v>
                </c:pt>
                <c:pt idx="244">
                  <c:v>2022-05</c:v>
                </c:pt>
                <c:pt idx="245">
                  <c:v>2022-06</c:v>
                </c:pt>
                <c:pt idx="246">
                  <c:v>2022-07</c:v>
                </c:pt>
                <c:pt idx="247">
                  <c:v>2022-08</c:v>
                </c:pt>
                <c:pt idx="248">
                  <c:v>2022-09</c:v>
                </c:pt>
                <c:pt idx="249">
                  <c:v>2022-10</c:v>
                </c:pt>
                <c:pt idx="250">
                  <c:v>2022-11</c:v>
                </c:pt>
                <c:pt idx="251">
                  <c:v>2022-12</c:v>
                </c:pt>
                <c:pt idx="252">
                  <c:v>2023-01</c:v>
                </c:pt>
                <c:pt idx="253">
                  <c:v>2023-02</c:v>
                </c:pt>
                <c:pt idx="254">
                  <c:v>2023-03</c:v>
                </c:pt>
                <c:pt idx="255">
                  <c:v>2023-04</c:v>
                </c:pt>
                <c:pt idx="256">
                  <c:v>2023-05</c:v>
                </c:pt>
                <c:pt idx="257">
                  <c:v>2023-06</c:v>
                </c:pt>
                <c:pt idx="258">
                  <c:v>2023-07</c:v>
                </c:pt>
              </c:strCache>
            </c:strRef>
          </c:cat>
          <c:val>
            <c:numRef>
              <c:f>'Sheet 1'!$B$22:$IZ$22</c:f>
              <c:numCache>
                <c:formatCode>#,##0.##########</c:formatCode>
                <c:ptCount val="259"/>
                <c:pt idx="0">
                  <c:v>2.4</c:v>
                </c:pt>
                <c:pt idx="1">
                  <c:v>2.5</c:v>
                </c:pt>
                <c:pt idx="2">
                  <c:v>2.5</c:v>
                </c:pt>
                <c:pt idx="3">
                  <c:v>2.4</c:v>
                </c:pt>
                <c:pt idx="4">
                  <c:v>2.5</c:v>
                </c:pt>
                <c:pt idx="5">
                  <c:v>2.5</c:v>
                </c:pt>
                <c:pt idx="6">
                  <c:v>2.4</c:v>
                </c:pt>
                <c:pt idx="7">
                  <c:v>2.4</c:v>
                </c:pt>
                <c:pt idx="8">
                  <c:v>2.4</c:v>
                </c:pt>
                <c:pt idx="9">
                  <c:v>2.2999999999999998</c:v>
                </c:pt>
                <c:pt idx="10">
                  <c:v>2.2999999999999998</c:v>
                </c:pt>
                <c:pt idx="11">
                  <c:v>2.2000000000000002</c:v>
                </c:pt>
                <c:pt idx="12">
                  <c:v>1.9</c:v>
                </c:pt>
                <c:pt idx="13">
                  <c:v>1.9</c:v>
                </c:pt>
                <c:pt idx="14">
                  <c:v>1.8</c:v>
                </c:pt>
                <c:pt idx="15" formatCode="#,##0.0">
                  <c:v>2</c:v>
                </c:pt>
                <c:pt idx="16">
                  <c:v>1.8</c:v>
                </c:pt>
                <c:pt idx="17">
                  <c:v>1.8</c:v>
                </c:pt>
                <c:pt idx="18">
                  <c:v>1.6</c:v>
                </c:pt>
                <c:pt idx="19">
                  <c:v>1.7</c:v>
                </c:pt>
                <c:pt idx="20">
                  <c:v>1.8</c:v>
                </c:pt>
                <c:pt idx="21">
                  <c:v>1.7</c:v>
                </c:pt>
                <c:pt idx="22">
                  <c:v>1.7</c:v>
                </c:pt>
                <c:pt idx="23">
                  <c:v>1.6</c:v>
                </c:pt>
                <c:pt idx="24">
                  <c:v>1.7</c:v>
                </c:pt>
                <c:pt idx="25">
                  <c:v>1.8</c:v>
                </c:pt>
                <c:pt idx="26">
                  <c:v>1.8</c:v>
                </c:pt>
                <c:pt idx="27">
                  <c:v>1.8</c:v>
                </c:pt>
                <c:pt idx="28">
                  <c:v>1.8</c:v>
                </c:pt>
                <c:pt idx="29">
                  <c:v>1.9</c:v>
                </c:pt>
                <c:pt idx="30">
                  <c:v>1.8</c:v>
                </c:pt>
                <c:pt idx="31">
                  <c:v>1.9</c:v>
                </c:pt>
                <c:pt idx="32">
                  <c:v>1.8</c:v>
                </c:pt>
                <c:pt idx="33">
                  <c:v>1.9</c:v>
                </c:pt>
                <c:pt idx="34">
                  <c:v>1.9</c:v>
                </c:pt>
                <c:pt idx="35">
                  <c:v>1.9</c:v>
                </c:pt>
                <c:pt idx="36">
                  <c:v>1.6</c:v>
                </c:pt>
                <c:pt idx="37">
                  <c:v>1.4</c:v>
                </c:pt>
                <c:pt idx="38">
                  <c:v>1.6</c:v>
                </c:pt>
                <c:pt idx="39">
                  <c:v>1.4</c:v>
                </c:pt>
                <c:pt idx="40">
                  <c:v>1.6</c:v>
                </c:pt>
                <c:pt idx="41">
                  <c:v>1.4</c:v>
                </c:pt>
                <c:pt idx="42">
                  <c:v>1.3</c:v>
                </c:pt>
                <c:pt idx="43">
                  <c:v>1.3</c:v>
                </c:pt>
                <c:pt idx="44">
                  <c:v>1.3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1.2</c:v>
                </c:pt>
                <c:pt idx="49">
                  <c:v>1.2</c:v>
                </c:pt>
                <c:pt idx="50">
                  <c:v>1.3</c:v>
                </c:pt>
                <c:pt idx="51">
                  <c:v>1.5</c:v>
                </c:pt>
                <c:pt idx="52">
                  <c:v>1.3</c:v>
                </c:pt>
                <c:pt idx="53">
                  <c:v>1.4</c:v>
                </c:pt>
                <c:pt idx="54">
                  <c:v>1.5</c:v>
                </c:pt>
                <c:pt idx="55">
                  <c:v>1.4</c:v>
                </c:pt>
                <c:pt idx="56">
                  <c:v>1.5</c:v>
                </c:pt>
                <c:pt idx="57">
                  <c:v>1.5</c:v>
                </c:pt>
                <c:pt idx="58">
                  <c:v>1.5</c:v>
                </c:pt>
                <c:pt idx="59">
                  <c:v>1.5</c:v>
                </c:pt>
                <c:pt idx="60">
                  <c:v>1.7</c:v>
                </c:pt>
                <c:pt idx="61">
                  <c:v>1.9</c:v>
                </c:pt>
                <c:pt idx="62">
                  <c:v>1.9</c:v>
                </c:pt>
                <c:pt idx="63">
                  <c:v>1.9</c:v>
                </c:pt>
                <c:pt idx="64">
                  <c:v>1.9</c:v>
                </c:pt>
                <c:pt idx="65">
                  <c:v>1.9</c:v>
                </c:pt>
                <c:pt idx="66">
                  <c:v>1.9</c:v>
                </c:pt>
                <c:pt idx="67">
                  <c:v>1.9</c:v>
                </c:pt>
                <c:pt idx="68">
                  <c:v>1.8</c:v>
                </c:pt>
                <c:pt idx="69">
                  <c:v>1.9</c:v>
                </c:pt>
                <c:pt idx="70">
                  <c:v>1.9</c:v>
                </c:pt>
                <c:pt idx="71">
                  <c:v>1.9</c:v>
                </c:pt>
                <c:pt idx="72">
                  <c:v>1.7</c:v>
                </c:pt>
                <c:pt idx="73">
                  <c:v>1.8</c:v>
                </c:pt>
                <c:pt idx="74" formatCode="#,##0.0">
                  <c:v>2</c:v>
                </c:pt>
                <c:pt idx="75">
                  <c:v>1.6</c:v>
                </c:pt>
                <c:pt idx="76">
                  <c:v>1.7</c:v>
                </c:pt>
                <c:pt idx="77">
                  <c:v>1.8</c:v>
                </c:pt>
                <c:pt idx="78">
                  <c:v>1.7</c:v>
                </c:pt>
                <c:pt idx="79">
                  <c:v>1.9</c:v>
                </c:pt>
                <c:pt idx="80">
                  <c:v>1.9</c:v>
                </c:pt>
                <c:pt idx="81">
                  <c:v>1.9</c:v>
                </c:pt>
                <c:pt idx="82">
                  <c:v>1.9</c:v>
                </c:pt>
                <c:pt idx="83">
                  <c:v>1.8</c:v>
                </c:pt>
                <c:pt idx="84">
                  <c:v>1.6</c:v>
                </c:pt>
                <c:pt idx="85">
                  <c:v>1.7</c:v>
                </c:pt>
                <c:pt idx="86">
                  <c:v>1.4</c:v>
                </c:pt>
                <c:pt idx="87">
                  <c:v>1.8</c:v>
                </c:pt>
                <c:pt idx="88">
                  <c:v>1.5</c:v>
                </c:pt>
                <c:pt idx="89">
                  <c:v>1.4</c:v>
                </c:pt>
                <c:pt idx="90">
                  <c:v>1.3</c:v>
                </c:pt>
                <c:pt idx="91">
                  <c:v>1.3</c:v>
                </c:pt>
                <c:pt idx="92">
                  <c:v>1.2</c:v>
                </c:pt>
                <c:pt idx="93">
                  <c:v>1.2</c:v>
                </c:pt>
                <c:pt idx="94" formatCode="#,##0.0">
                  <c:v>1</c:v>
                </c:pt>
                <c:pt idx="95">
                  <c:v>1.1000000000000001</c:v>
                </c:pt>
                <c:pt idx="96">
                  <c:v>0.8</c:v>
                </c:pt>
                <c:pt idx="97">
                  <c:v>0.8</c:v>
                </c:pt>
                <c:pt idx="98">
                  <c:v>1.1000000000000001</c:v>
                </c:pt>
                <c:pt idx="99">
                  <c:v>0.9</c:v>
                </c:pt>
                <c:pt idx="100">
                  <c:v>0.9</c:v>
                </c:pt>
                <c:pt idx="101" formatCode="#,##0.0">
                  <c:v>1</c:v>
                </c:pt>
                <c:pt idx="102" formatCode="#,##0.0">
                  <c:v>1</c:v>
                </c:pt>
                <c:pt idx="103" formatCode="#,##0.0">
                  <c:v>1</c:v>
                </c:pt>
                <c:pt idx="104">
                  <c:v>1.2</c:v>
                </c:pt>
                <c:pt idx="105">
                  <c:v>1.1000000000000001</c:v>
                </c:pt>
                <c:pt idx="106">
                  <c:v>1.1000000000000001</c:v>
                </c:pt>
                <c:pt idx="107">
                  <c:v>1.1000000000000001</c:v>
                </c:pt>
                <c:pt idx="108">
                  <c:v>1.1000000000000001</c:v>
                </c:pt>
                <c:pt idx="109" formatCode="#,##0.0">
                  <c:v>1</c:v>
                </c:pt>
                <c:pt idx="110">
                  <c:v>1.3</c:v>
                </c:pt>
                <c:pt idx="111">
                  <c:v>1.6</c:v>
                </c:pt>
                <c:pt idx="112">
                  <c:v>1.5</c:v>
                </c:pt>
                <c:pt idx="113">
                  <c:v>1.5</c:v>
                </c:pt>
                <c:pt idx="114">
                  <c:v>1.2</c:v>
                </c:pt>
                <c:pt idx="115">
                  <c:v>1.2</c:v>
                </c:pt>
                <c:pt idx="116">
                  <c:v>1.6</c:v>
                </c:pt>
                <c:pt idx="117">
                  <c:v>1.6</c:v>
                </c:pt>
                <c:pt idx="118">
                  <c:v>1.6</c:v>
                </c:pt>
                <c:pt idx="119">
                  <c:v>1.6</c:v>
                </c:pt>
                <c:pt idx="120">
                  <c:v>1.5</c:v>
                </c:pt>
                <c:pt idx="121">
                  <c:v>1.5</c:v>
                </c:pt>
                <c:pt idx="122">
                  <c:v>1.6</c:v>
                </c:pt>
                <c:pt idx="123">
                  <c:v>1.6</c:v>
                </c:pt>
                <c:pt idx="124">
                  <c:v>1.6</c:v>
                </c:pt>
                <c:pt idx="125">
                  <c:v>1.6</c:v>
                </c:pt>
                <c:pt idx="126">
                  <c:v>1.7</c:v>
                </c:pt>
                <c:pt idx="127">
                  <c:v>1.5</c:v>
                </c:pt>
                <c:pt idx="128">
                  <c:v>1.5</c:v>
                </c:pt>
                <c:pt idx="129">
                  <c:v>1.5</c:v>
                </c:pt>
                <c:pt idx="130">
                  <c:v>1.4</c:v>
                </c:pt>
                <c:pt idx="131">
                  <c:v>1.5</c:v>
                </c:pt>
                <c:pt idx="132">
                  <c:v>1.3</c:v>
                </c:pt>
                <c:pt idx="133">
                  <c:v>1.3</c:v>
                </c:pt>
                <c:pt idx="134">
                  <c:v>1.5</c:v>
                </c:pt>
                <c:pt idx="135" formatCode="#,##0.0">
                  <c:v>1</c:v>
                </c:pt>
                <c:pt idx="136">
                  <c:v>1.2</c:v>
                </c:pt>
                <c:pt idx="137">
                  <c:v>1.2</c:v>
                </c:pt>
                <c:pt idx="138">
                  <c:v>1.1000000000000001</c:v>
                </c:pt>
                <c:pt idx="139">
                  <c:v>1.1000000000000001</c:v>
                </c:pt>
                <c:pt idx="140" formatCode="#,##0.0">
                  <c:v>1</c:v>
                </c:pt>
                <c:pt idx="141">
                  <c:v>0.8</c:v>
                </c:pt>
                <c:pt idx="142" formatCode="#,##0.0">
                  <c:v>1</c:v>
                </c:pt>
                <c:pt idx="143">
                  <c:v>0.7</c:v>
                </c:pt>
                <c:pt idx="144">
                  <c:v>0.8</c:v>
                </c:pt>
                <c:pt idx="145" formatCode="#,##0.0">
                  <c:v>1</c:v>
                </c:pt>
                <c:pt idx="146">
                  <c:v>0.7</c:v>
                </c:pt>
                <c:pt idx="147" formatCode="#,##0.0">
                  <c:v>1</c:v>
                </c:pt>
                <c:pt idx="148">
                  <c:v>0.7</c:v>
                </c:pt>
                <c:pt idx="149">
                  <c:v>0.8</c:v>
                </c:pt>
                <c:pt idx="150">
                  <c:v>0.8</c:v>
                </c:pt>
                <c:pt idx="151">
                  <c:v>0.9</c:v>
                </c:pt>
                <c:pt idx="152">
                  <c:v>0.8</c:v>
                </c:pt>
                <c:pt idx="153">
                  <c:v>0.7</c:v>
                </c:pt>
                <c:pt idx="154">
                  <c:v>0.7</c:v>
                </c:pt>
                <c:pt idx="155">
                  <c:v>0.7</c:v>
                </c:pt>
                <c:pt idx="156">
                  <c:v>0.6</c:v>
                </c:pt>
                <c:pt idx="157">
                  <c:v>0.7</c:v>
                </c:pt>
                <c:pt idx="158">
                  <c:v>0.6</c:v>
                </c:pt>
                <c:pt idx="159">
                  <c:v>0.9</c:v>
                </c:pt>
                <c:pt idx="160">
                  <c:v>1.3</c:v>
                </c:pt>
                <c:pt idx="161">
                  <c:v>1.2</c:v>
                </c:pt>
                <c:pt idx="162">
                  <c:v>1.4</c:v>
                </c:pt>
                <c:pt idx="163">
                  <c:v>1.4</c:v>
                </c:pt>
                <c:pt idx="164">
                  <c:v>1.3</c:v>
                </c:pt>
                <c:pt idx="165">
                  <c:v>1.5</c:v>
                </c:pt>
                <c:pt idx="166">
                  <c:v>0.9</c:v>
                </c:pt>
                <c:pt idx="167">
                  <c:v>0.9</c:v>
                </c:pt>
                <c:pt idx="168" formatCode="#,##0.0">
                  <c:v>1</c:v>
                </c:pt>
                <c:pt idx="169">
                  <c:v>0.9</c:v>
                </c:pt>
                <c:pt idx="170" formatCode="#,##0.0">
                  <c:v>1</c:v>
                </c:pt>
                <c:pt idx="171">
                  <c:v>0.7</c:v>
                </c:pt>
                <c:pt idx="172">
                  <c:v>0.8</c:v>
                </c:pt>
                <c:pt idx="173">
                  <c:v>0.8</c:v>
                </c:pt>
                <c:pt idx="174">
                  <c:v>0.9</c:v>
                </c:pt>
                <c:pt idx="175">
                  <c:v>0.8</c:v>
                </c:pt>
                <c:pt idx="176">
                  <c:v>0.8</c:v>
                </c:pt>
                <c:pt idx="177">
                  <c:v>0.7</c:v>
                </c:pt>
                <c:pt idx="178">
                  <c:v>0.8</c:v>
                </c:pt>
                <c:pt idx="179">
                  <c:v>0.9</c:v>
                </c:pt>
                <c:pt idx="180">
                  <c:v>0.9</c:v>
                </c:pt>
                <c:pt idx="181">
                  <c:v>0.8</c:v>
                </c:pt>
                <c:pt idx="182">
                  <c:v>0.7</c:v>
                </c:pt>
                <c:pt idx="183">
                  <c:v>1.3</c:v>
                </c:pt>
                <c:pt idx="184">
                  <c:v>0.9</c:v>
                </c:pt>
                <c:pt idx="185">
                  <c:v>1.2</c:v>
                </c:pt>
                <c:pt idx="186">
                  <c:v>1.2</c:v>
                </c:pt>
                <c:pt idx="187">
                  <c:v>1.2</c:v>
                </c:pt>
                <c:pt idx="188">
                  <c:v>1.2</c:v>
                </c:pt>
                <c:pt idx="189">
                  <c:v>0.9</c:v>
                </c:pt>
                <c:pt idx="190">
                  <c:v>0.9</c:v>
                </c:pt>
                <c:pt idx="191">
                  <c:v>0.9</c:v>
                </c:pt>
                <c:pt idx="192" formatCode="#,##0.0">
                  <c:v>1</c:v>
                </c:pt>
                <c:pt idx="193" formatCode="#,##0.0">
                  <c:v>1</c:v>
                </c:pt>
                <c:pt idx="194">
                  <c:v>1.1000000000000001</c:v>
                </c:pt>
                <c:pt idx="195">
                  <c:v>0.7</c:v>
                </c:pt>
                <c:pt idx="196">
                  <c:v>1.2</c:v>
                </c:pt>
                <c:pt idx="197" formatCode="#,##0.0">
                  <c:v>1</c:v>
                </c:pt>
                <c:pt idx="198">
                  <c:v>1.1000000000000001</c:v>
                </c:pt>
                <c:pt idx="199" formatCode="#,##0.0">
                  <c:v>1</c:v>
                </c:pt>
                <c:pt idx="200" formatCode="#,##0.0">
                  <c:v>1</c:v>
                </c:pt>
                <c:pt idx="201">
                  <c:v>1.2</c:v>
                </c:pt>
                <c:pt idx="202">
                  <c:v>0.9</c:v>
                </c:pt>
                <c:pt idx="203">
                  <c:v>0.9</c:v>
                </c:pt>
                <c:pt idx="204">
                  <c:v>1.1000000000000001</c:v>
                </c:pt>
                <c:pt idx="205" formatCode="#,##0.0">
                  <c:v>1</c:v>
                </c:pt>
                <c:pt idx="206">
                  <c:v>0.8</c:v>
                </c:pt>
                <c:pt idx="207">
                  <c:v>1.3</c:v>
                </c:pt>
                <c:pt idx="208">
                  <c:v>0.8</c:v>
                </c:pt>
                <c:pt idx="209">
                  <c:v>1.1000000000000001</c:v>
                </c:pt>
                <c:pt idx="210">
                  <c:v>0.9</c:v>
                </c:pt>
                <c:pt idx="211">
                  <c:v>0.9</c:v>
                </c:pt>
                <c:pt idx="212" formatCode="#,##0.0">
                  <c:v>1</c:v>
                </c:pt>
                <c:pt idx="213">
                  <c:v>1.1000000000000001</c:v>
                </c:pt>
                <c:pt idx="214">
                  <c:v>1.3</c:v>
                </c:pt>
                <c:pt idx="215">
                  <c:v>1.3</c:v>
                </c:pt>
                <c:pt idx="216">
                  <c:v>1.1000000000000001</c:v>
                </c:pt>
                <c:pt idx="217">
                  <c:v>1.2</c:v>
                </c:pt>
                <c:pt idx="218" formatCode="#,##0.0">
                  <c:v>1</c:v>
                </c:pt>
                <c:pt idx="219">
                  <c:v>0.9</c:v>
                </c:pt>
                <c:pt idx="220">
                  <c:v>0.9</c:v>
                </c:pt>
                <c:pt idx="221">
                  <c:v>0.8</c:v>
                </c:pt>
                <c:pt idx="222">
                  <c:v>1.2</c:v>
                </c:pt>
                <c:pt idx="223">
                  <c:v>0.4</c:v>
                </c:pt>
                <c:pt idx="224">
                  <c:v>0.2</c:v>
                </c:pt>
                <c:pt idx="225">
                  <c:v>0.2</c:v>
                </c:pt>
                <c:pt idx="226">
                  <c:v>0.2</c:v>
                </c:pt>
                <c:pt idx="227">
                  <c:v>0.2</c:v>
                </c:pt>
                <c:pt idx="228">
                  <c:v>1.4</c:v>
                </c:pt>
                <c:pt idx="229">
                  <c:v>1.1000000000000001</c:v>
                </c:pt>
                <c:pt idx="230">
                  <c:v>0.9</c:v>
                </c:pt>
                <c:pt idx="231">
                  <c:v>0.7</c:v>
                </c:pt>
                <c:pt idx="232" formatCode="#,##0.0">
                  <c:v>1</c:v>
                </c:pt>
                <c:pt idx="233">
                  <c:v>0.9</c:v>
                </c:pt>
                <c:pt idx="234">
                  <c:v>0.7</c:v>
                </c:pt>
                <c:pt idx="235">
                  <c:v>1.6</c:v>
                </c:pt>
                <c:pt idx="236">
                  <c:v>1.9</c:v>
                </c:pt>
                <c:pt idx="237" formatCode="#,##0.0">
                  <c:v>2</c:v>
                </c:pt>
                <c:pt idx="238">
                  <c:v>2.6</c:v>
                </c:pt>
                <c:pt idx="239">
                  <c:v>2.6</c:v>
                </c:pt>
                <c:pt idx="240">
                  <c:v>2.2999999999999998</c:v>
                </c:pt>
                <c:pt idx="241">
                  <c:v>2.7</c:v>
                </c:pt>
                <c:pt idx="242" formatCode="#,##0.0">
                  <c:v>3</c:v>
                </c:pt>
                <c:pt idx="243">
                  <c:v>3.5</c:v>
                </c:pt>
                <c:pt idx="244">
                  <c:v>3.8</c:v>
                </c:pt>
                <c:pt idx="245">
                  <c:v>3.7</c:v>
                </c:pt>
                <c:pt idx="246" formatCode="#,##0.0">
                  <c:v>4</c:v>
                </c:pt>
                <c:pt idx="247">
                  <c:v>4.3</c:v>
                </c:pt>
                <c:pt idx="248">
                  <c:v>4.8</c:v>
                </c:pt>
                <c:pt idx="249" formatCode="#,##0.0">
                  <c:v>5</c:v>
                </c:pt>
                <c:pt idx="250" formatCode="#,##0.0">
                  <c:v>5</c:v>
                </c:pt>
                <c:pt idx="251">
                  <c:v>5.2</c:v>
                </c:pt>
                <c:pt idx="252">
                  <c:v>5.3</c:v>
                </c:pt>
                <c:pt idx="253">
                  <c:v>5.6</c:v>
                </c:pt>
                <c:pt idx="254">
                  <c:v>5.7</c:v>
                </c:pt>
                <c:pt idx="255">
                  <c:v>5.6</c:v>
                </c:pt>
                <c:pt idx="256">
                  <c:v>5.3</c:v>
                </c:pt>
                <c:pt idx="257">
                  <c:v>5.5</c:v>
                </c:pt>
                <c:pt idx="258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AF-4CCC-8BE0-96754444A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326168"/>
        <c:axId val="361902512"/>
      </c:lineChart>
      <c:lineChart>
        <c:grouping val="standard"/>
        <c:varyColors val="0"/>
        <c:ser>
          <c:idx val="2"/>
          <c:order val="2"/>
          <c:tx>
            <c:strRef>
              <c:f>'Sheet 1'!$A$23</c:f>
              <c:strCache>
                <c:ptCount val="1"/>
                <c:pt idx="0">
                  <c:v>Zins EZB Hauptrefinanzierungsinstrument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'Sheet 1'!$B$20:$IZ$20</c:f>
              <c:strCache>
                <c:ptCount val="259"/>
                <c:pt idx="0">
                  <c:v>2002-01</c:v>
                </c:pt>
                <c:pt idx="1">
                  <c:v>2002-02</c:v>
                </c:pt>
                <c:pt idx="2">
                  <c:v>2002-03</c:v>
                </c:pt>
                <c:pt idx="3">
                  <c:v>2002-04</c:v>
                </c:pt>
                <c:pt idx="4">
                  <c:v>2002-05</c:v>
                </c:pt>
                <c:pt idx="5">
                  <c:v>2002-06</c:v>
                </c:pt>
                <c:pt idx="6">
                  <c:v>2002-07</c:v>
                </c:pt>
                <c:pt idx="7">
                  <c:v>2002-08</c:v>
                </c:pt>
                <c:pt idx="8">
                  <c:v>2002-09</c:v>
                </c:pt>
                <c:pt idx="9">
                  <c:v>2002-10</c:v>
                </c:pt>
                <c:pt idx="10">
                  <c:v>2002-11</c:v>
                </c:pt>
                <c:pt idx="11">
                  <c:v>2002-12</c:v>
                </c:pt>
                <c:pt idx="12">
                  <c:v>2003-01</c:v>
                </c:pt>
                <c:pt idx="13">
                  <c:v>2003-02</c:v>
                </c:pt>
                <c:pt idx="14">
                  <c:v>2003-03</c:v>
                </c:pt>
                <c:pt idx="15">
                  <c:v>2003-04</c:v>
                </c:pt>
                <c:pt idx="16">
                  <c:v>2003-05</c:v>
                </c:pt>
                <c:pt idx="17">
                  <c:v>2003-06</c:v>
                </c:pt>
                <c:pt idx="18">
                  <c:v>2003-07</c:v>
                </c:pt>
                <c:pt idx="19">
                  <c:v>2003-08</c:v>
                </c:pt>
                <c:pt idx="20">
                  <c:v>2003-09</c:v>
                </c:pt>
                <c:pt idx="21">
                  <c:v>2003-10</c:v>
                </c:pt>
                <c:pt idx="22">
                  <c:v>2003-11</c:v>
                </c:pt>
                <c:pt idx="23">
                  <c:v>2003-12</c:v>
                </c:pt>
                <c:pt idx="24">
                  <c:v>2004-01</c:v>
                </c:pt>
                <c:pt idx="25">
                  <c:v>2004-02</c:v>
                </c:pt>
                <c:pt idx="26">
                  <c:v>2004-03</c:v>
                </c:pt>
                <c:pt idx="27">
                  <c:v>2004-04</c:v>
                </c:pt>
                <c:pt idx="28">
                  <c:v>2004-05</c:v>
                </c:pt>
                <c:pt idx="29">
                  <c:v>2004-06</c:v>
                </c:pt>
                <c:pt idx="30">
                  <c:v>2004-07</c:v>
                </c:pt>
                <c:pt idx="31">
                  <c:v>2004-08</c:v>
                </c:pt>
                <c:pt idx="32">
                  <c:v>2004-09</c:v>
                </c:pt>
                <c:pt idx="33">
                  <c:v>2004-10</c:v>
                </c:pt>
                <c:pt idx="34">
                  <c:v>2004-11</c:v>
                </c:pt>
                <c:pt idx="35">
                  <c:v>2004-12</c:v>
                </c:pt>
                <c:pt idx="36">
                  <c:v>2005-01</c:v>
                </c:pt>
                <c:pt idx="37">
                  <c:v>2005-02</c:v>
                </c:pt>
                <c:pt idx="38">
                  <c:v>2005-03</c:v>
                </c:pt>
                <c:pt idx="39">
                  <c:v>2005-04</c:v>
                </c:pt>
                <c:pt idx="40">
                  <c:v>2005-05</c:v>
                </c:pt>
                <c:pt idx="41">
                  <c:v>2005-06</c:v>
                </c:pt>
                <c:pt idx="42">
                  <c:v>2005-07</c:v>
                </c:pt>
                <c:pt idx="43">
                  <c:v>2005-08</c:v>
                </c:pt>
                <c:pt idx="44">
                  <c:v>2005-09</c:v>
                </c:pt>
                <c:pt idx="45">
                  <c:v>2005-10</c:v>
                </c:pt>
                <c:pt idx="46">
                  <c:v>2005-11</c:v>
                </c:pt>
                <c:pt idx="47">
                  <c:v>2005-12</c:v>
                </c:pt>
                <c:pt idx="48">
                  <c:v>2006-01</c:v>
                </c:pt>
                <c:pt idx="49">
                  <c:v>2006-02</c:v>
                </c:pt>
                <c:pt idx="50">
                  <c:v>2006-03</c:v>
                </c:pt>
                <c:pt idx="51">
                  <c:v>2006-04</c:v>
                </c:pt>
                <c:pt idx="52">
                  <c:v>2006-05</c:v>
                </c:pt>
                <c:pt idx="53">
                  <c:v>2006-06</c:v>
                </c:pt>
                <c:pt idx="54">
                  <c:v>2006-07</c:v>
                </c:pt>
                <c:pt idx="55">
                  <c:v>2006-08</c:v>
                </c:pt>
                <c:pt idx="56">
                  <c:v>2006-09</c:v>
                </c:pt>
                <c:pt idx="57">
                  <c:v>2006-10</c:v>
                </c:pt>
                <c:pt idx="58">
                  <c:v>2006-11</c:v>
                </c:pt>
                <c:pt idx="59">
                  <c:v>2006-12</c:v>
                </c:pt>
                <c:pt idx="60">
                  <c:v>2007-01</c:v>
                </c:pt>
                <c:pt idx="61">
                  <c:v>2007-02</c:v>
                </c:pt>
                <c:pt idx="62">
                  <c:v>2007-03</c:v>
                </c:pt>
                <c:pt idx="63">
                  <c:v>2007-04</c:v>
                </c:pt>
                <c:pt idx="64">
                  <c:v>2007-05</c:v>
                </c:pt>
                <c:pt idx="65">
                  <c:v>2007-06</c:v>
                </c:pt>
                <c:pt idx="66">
                  <c:v>2007-07</c:v>
                </c:pt>
                <c:pt idx="67">
                  <c:v>2007-08</c:v>
                </c:pt>
                <c:pt idx="68">
                  <c:v>2007-09</c:v>
                </c:pt>
                <c:pt idx="69">
                  <c:v>2007-10</c:v>
                </c:pt>
                <c:pt idx="70">
                  <c:v>2007-11</c:v>
                </c:pt>
                <c:pt idx="71">
                  <c:v>2007-12</c:v>
                </c:pt>
                <c:pt idx="72">
                  <c:v>2008-01</c:v>
                </c:pt>
                <c:pt idx="73">
                  <c:v>2008-02</c:v>
                </c:pt>
                <c:pt idx="74">
                  <c:v>2008-03</c:v>
                </c:pt>
                <c:pt idx="75">
                  <c:v>2008-04</c:v>
                </c:pt>
                <c:pt idx="76">
                  <c:v>2008-05</c:v>
                </c:pt>
                <c:pt idx="77">
                  <c:v>2008-06</c:v>
                </c:pt>
                <c:pt idx="78">
                  <c:v>2008-07</c:v>
                </c:pt>
                <c:pt idx="79">
                  <c:v>2008-08</c:v>
                </c:pt>
                <c:pt idx="80">
                  <c:v>2008-09</c:v>
                </c:pt>
                <c:pt idx="81">
                  <c:v>2008-10</c:v>
                </c:pt>
                <c:pt idx="82">
                  <c:v>2008-11</c:v>
                </c:pt>
                <c:pt idx="83">
                  <c:v>2008-12</c:v>
                </c:pt>
                <c:pt idx="84">
                  <c:v>2009-01</c:v>
                </c:pt>
                <c:pt idx="85">
                  <c:v>2009-02</c:v>
                </c:pt>
                <c:pt idx="86">
                  <c:v>2009-03</c:v>
                </c:pt>
                <c:pt idx="87">
                  <c:v>2009-04</c:v>
                </c:pt>
                <c:pt idx="88">
                  <c:v>2009-05</c:v>
                </c:pt>
                <c:pt idx="89">
                  <c:v>2009-06</c:v>
                </c:pt>
                <c:pt idx="90">
                  <c:v>2009-07</c:v>
                </c:pt>
                <c:pt idx="91">
                  <c:v>2009-08</c:v>
                </c:pt>
                <c:pt idx="92">
                  <c:v>2009-09</c:v>
                </c:pt>
                <c:pt idx="93">
                  <c:v>2009-10</c:v>
                </c:pt>
                <c:pt idx="94">
                  <c:v>2009-11</c:v>
                </c:pt>
                <c:pt idx="95">
                  <c:v>2009-12</c:v>
                </c:pt>
                <c:pt idx="96">
                  <c:v>2010-01</c:v>
                </c:pt>
                <c:pt idx="97">
                  <c:v>2010-02</c:v>
                </c:pt>
                <c:pt idx="98">
                  <c:v>2010-03</c:v>
                </c:pt>
                <c:pt idx="99">
                  <c:v>2010-04</c:v>
                </c:pt>
                <c:pt idx="100">
                  <c:v>2010-05</c:v>
                </c:pt>
                <c:pt idx="101">
                  <c:v>2010-06</c:v>
                </c:pt>
                <c:pt idx="102">
                  <c:v>2010-07</c:v>
                </c:pt>
                <c:pt idx="103">
                  <c:v>2010-08</c:v>
                </c:pt>
                <c:pt idx="104">
                  <c:v>2010-09</c:v>
                </c:pt>
                <c:pt idx="105">
                  <c:v>2010-10</c:v>
                </c:pt>
                <c:pt idx="106">
                  <c:v>2010-11</c:v>
                </c:pt>
                <c:pt idx="107">
                  <c:v>2010-12</c:v>
                </c:pt>
                <c:pt idx="108">
                  <c:v>2011-01</c:v>
                </c:pt>
                <c:pt idx="109">
                  <c:v>2011-02</c:v>
                </c:pt>
                <c:pt idx="110">
                  <c:v>2011-03</c:v>
                </c:pt>
                <c:pt idx="111">
                  <c:v>2011-04</c:v>
                </c:pt>
                <c:pt idx="112">
                  <c:v>2011-05</c:v>
                </c:pt>
                <c:pt idx="113">
                  <c:v>2011-06</c:v>
                </c:pt>
                <c:pt idx="114">
                  <c:v>2011-07</c:v>
                </c:pt>
                <c:pt idx="115">
                  <c:v>2011-08</c:v>
                </c:pt>
                <c:pt idx="116">
                  <c:v>2011-09</c:v>
                </c:pt>
                <c:pt idx="117">
                  <c:v>2011-10</c:v>
                </c:pt>
                <c:pt idx="118">
                  <c:v>2011-11</c:v>
                </c:pt>
                <c:pt idx="119">
                  <c:v>2011-12</c:v>
                </c:pt>
                <c:pt idx="120">
                  <c:v>2012-01</c:v>
                </c:pt>
                <c:pt idx="121">
                  <c:v>2012-02</c:v>
                </c:pt>
                <c:pt idx="122">
                  <c:v>2012-03</c:v>
                </c:pt>
                <c:pt idx="123">
                  <c:v>2012-04</c:v>
                </c:pt>
                <c:pt idx="124">
                  <c:v>2012-05</c:v>
                </c:pt>
                <c:pt idx="125">
                  <c:v>2012-06</c:v>
                </c:pt>
                <c:pt idx="126">
                  <c:v>2012-07</c:v>
                </c:pt>
                <c:pt idx="127">
                  <c:v>2012-08</c:v>
                </c:pt>
                <c:pt idx="128">
                  <c:v>2012-09</c:v>
                </c:pt>
                <c:pt idx="129">
                  <c:v>2012-10</c:v>
                </c:pt>
                <c:pt idx="130">
                  <c:v>2012-11</c:v>
                </c:pt>
                <c:pt idx="131">
                  <c:v>2012-12</c:v>
                </c:pt>
                <c:pt idx="132">
                  <c:v>2013-01</c:v>
                </c:pt>
                <c:pt idx="133">
                  <c:v>2013-02</c:v>
                </c:pt>
                <c:pt idx="134">
                  <c:v>2013-03</c:v>
                </c:pt>
                <c:pt idx="135">
                  <c:v>2013-04</c:v>
                </c:pt>
                <c:pt idx="136">
                  <c:v>2013-05</c:v>
                </c:pt>
                <c:pt idx="137">
                  <c:v>2013-06</c:v>
                </c:pt>
                <c:pt idx="138">
                  <c:v>2013-07</c:v>
                </c:pt>
                <c:pt idx="139">
                  <c:v>2013-08</c:v>
                </c:pt>
                <c:pt idx="140">
                  <c:v>2013-09</c:v>
                </c:pt>
                <c:pt idx="141">
                  <c:v>2013-10</c:v>
                </c:pt>
                <c:pt idx="142">
                  <c:v>2013-11</c:v>
                </c:pt>
                <c:pt idx="143">
                  <c:v>2013-12</c:v>
                </c:pt>
                <c:pt idx="144">
                  <c:v>2014-01</c:v>
                </c:pt>
                <c:pt idx="145">
                  <c:v>2014-02</c:v>
                </c:pt>
                <c:pt idx="146">
                  <c:v>2014-03</c:v>
                </c:pt>
                <c:pt idx="147">
                  <c:v>2014-04</c:v>
                </c:pt>
                <c:pt idx="148">
                  <c:v>2014-05</c:v>
                </c:pt>
                <c:pt idx="149">
                  <c:v>2014-06</c:v>
                </c:pt>
                <c:pt idx="150">
                  <c:v>2014-07</c:v>
                </c:pt>
                <c:pt idx="151">
                  <c:v>2014-08</c:v>
                </c:pt>
                <c:pt idx="152">
                  <c:v>2014-09</c:v>
                </c:pt>
                <c:pt idx="153">
                  <c:v>2014-10</c:v>
                </c:pt>
                <c:pt idx="154">
                  <c:v>2014-11</c:v>
                </c:pt>
                <c:pt idx="155">
                  <c:v>2014-12</c:v>
                </c:pt>
                <c:pt idx="156">
                  <c:v>2015-01</c:v>
                </c:pt>
                <c:pt idx="157">
                  <c:v>2015-02</c:v>
                </c:pt>
                <c:pt idx="158">
                  <c:v>2015-03</c:v>
                </c:pt>
                <c:pt idx="159">
                  <c:v>2015-04</c:v>
                </c:pt>
                <c:pt idx="160">
                  <c:v>2015-05</c:v>
                </c:pt>
                <c:pt idx="161">
                  <c:v>2015-06</c:v>
                </c:pt>
                <c:pt idx="162">
                  <c:v>2015-07</c:v>
                </c:pt>
                <c:pt idx="163">
                  <c:v>2015-08</c:v>
                </c:pt>
                <c:pt idx="164">
                  <c:v>2015-09</c:v>
                </c:pt>
                <c:pt idx="165">
                  <c:v>2015-10</c:v>
                </c:pt>
                <c:pt idx="166">
                  <c:v>2015-11</c:v>
                </c:pt>
                <c:pt idx="167">
                  <c:v>2015-12</c:v>
                </c:pt>
                <c:pt idx="168">
                  <c:v>2016-01</c:v>
                </c:pt>
                <c:pt idx="169">
                  <c:v>2016-02</c:v>
                </c:pt>
                <c:pt idx="170">
                  <c:v>2016-03</c:v>
                </c:pt>
                <c:pt idx="171">
                  <c:v>2016-04</c:v>
                </c:pt>
                <c:pt idx="172">
                  <c:v>2016-05</c:v>
                </c:pt>
                <c:pt idx="173">
                  <c:v>2016-06</c:v>
                </c:pt>
                <c:pt idx="174">
                  <c:v>2016-07</c:v>
                </c:pt>
                <c:pt idx="175">
                  <c:v>2016-08</c:v>
                </c:pt>
                <c:pt idx="176">
                  <c:v>2016-09</c:v>
                </c:pt>
                <c:pt idx="177">
                  <c:v>2016-10</c:v>
                </c:pt>
                <c:pt idx="178">
                  <c:v>2016-11</c:v>
                </c:pt>
                <c:pt idx="179">
                  <c:v>2016-12</c:v>
                </c:pt>
                <c:pt idx="180">
                  <c:v>2017-01</c:v>
                </c:pt>
                <c:pt idx="181">
                  <c:v>2017-02</c:v>
                </c:pt>
                <c:pt idx="182">
                  <c:v>2017-03</c:v>
                </c:pt>
                <c:pt idx="183">
                  <c:v>2017-04</c:v>
                </c:pt>
                <c:pt idx="184">
                  <c:v>2017-05</c:v>
                </c:pt>
                <c:pt idx="185">
                  <c:v>2017-06</c:v>
                </c:pt>
                <c:pt idx="186">
                  <c:v>2017-07</c:v>
                </c:pt>
                <c:pt idx="187">
                  <c:v>2017-08</c:v>
                </c:pt>
                <c:pt idx="188">
                  <c:v>2017-09</c:v>
                </c:pt>
                <c:pt idx="189">
                  <c:v>2017-10</c:v>
                </c:pt>
                <c:pt idx="190">
                  <c:v>2017-11</c:v>
                </c:pt>
                <c:pt idx="191">
                  <c:v>2017-12</c:v>
                </c:pt>
                <c:pt idx="192">
                  <c:v>2018-01</c:v>
                </c:pt>
                <c:pt idx="193">
                  <c:v>2018-02</c:v>
                </c:pt>
                <c:pt idx="194">
                  <c:v>2018-03</c:v>
                </c:pt>
                <c:pt idx="195">
                  <c:v>2018-04</c:v>
                </c:pt>
                <c:pt idx="196">
                  <c:v>2018-05</c:v>
                </c:pt>
                <c:pt idx="197">
                  <c:v>2018-06</c:v>
                </c:pt>
                <c:pt idx="198">
                  <c:v>2018-07</c:v>
                </c:pt>
                <c:pt idx="199">
                  <c:v>2018-08</c:v>
                </c:pt>
                <c:pt idx="200">
                  <c:v>2018-09</c:v>
                </c:pt>
                <c:pt idx="201">
                  <c:v>2018-10</c:v>
                </c:pt>
                <c:pt idx="202">
                  <c:v>2018-11</c:v>
                </c:pt>
                <c:pt idx="203">
                  <c:v>2018-12</c:v>
                </c:pt>
                <c:pt idx="204">
                  <c:v>2019-01</c:v>
                </c:pt>
                <c:pt idx="205">
                  <c:v>2019-02</c:v>
                </c:pt>
                <c:pt idx="206">
                  <c:v>2019-03</c:v>
                </c:pt>
                <c:pt idx="207">
                  <c:v>2019-04</c:v>
                </c:pt>
                <c:pt idx="208">
                  <c:v>2019-05</c:v>
                </c:pt>
                <c:pt idx="209">
                  <c:v>2019-06</c:v>
                </c:pt>
                <c:pt idx="210">
                  <c:v>2019-07</c:v>
                </c:pt>
                <c:pt idx="211">
                  <c:v>2019-08</c:v>
                </c:pt>
                <c:pt idx="212">
                  <c:v>2019-09</c:v>
                </c:pt>
                <c:pt idx="213">
                  <c:v>2019-10</c:v>
                </c:pt>
                <c:pt idx="214">
                  <c:v>2019-11</c:v>
                </c:pt>
                <c:pt idx="215">
                  <c:v>2019-12</c:v>
                </c:pt>
                <c:pt idx="216">
                  <c:v>2020-01</c:v>
                </c:pt>
                <c:pt idx="217">
                  <c:v>2020-02</c:v>
                </c:pt>
                <c:pt idx="218">
                  <c:v>2020-03</c:v>
                </c:pt>
                <c:pt idx="219">
                  <c:v>2020-04</c:v>
                </c:pt>
                <c:pt idx="220">
                  <c:v>2020-05</c:v>
                </c:pt>
                <c:pt idx="221">
                  <c:v>2020-06</c:v>
                </c:pt>
                <c:pt idx="222">
                  <c:v>2020-07</c:v>
                </c:pt>
                <c:pt idx="223">
                  <c:v>2020-08</c:v>
                </c:pt>
                <c:pt idx="224">
                  <c:v>2020-09</c:v>
                </c:pt>
                <c:pt idx="225">
                  <c:v>2020-10</c:v>
                </c:pt>
                <c:pt idx="226">
                  <c:v>2020-11</c:v>
                </c:pt>
                <c:pt idx="227">
                  <c:v>2020-12</c:v>
                </c:pt>
                <c:pt idx="228">
                  <c:v>2021-01</c:v>
                </c:pt>
                <c:pt idx="229">
                  <c:v>2021-02</c:v>
                </c:pt>
                <c:pt idx="230">
                  <c:v>2021-03</c:v>
                </c:pt>
                <c:pt idx="231">
                  <c:v>2021-04</c:v>
                </c:pt>
                <c:pt idx="232">
                  <c:v>2021-05</c:v>
                </c:pt>
                <c:pt idx="233">
                  <c:v>2021-06</c:v>
                </c:pt>
                <c:pt idx="234">
                  <c:v>2021-07</c:v>
                </c:pt>
                <c:pt idx="235">
                  <c:v>2021-08</c:v>
                </c:pt>
                <c:pt idx="236">
                  <c:v>2021-09</c:v>
                </c:pt>
                <c:pt idx="237">
                  <c:v>2021-10</c:v>
                </c:pt>
                <c:pt idx="238">
                  <c:v>2021-11</c:v>
                </c:pt>
                <c:pt idx="239">
                  <c:v>2021-12</c:v>
                </c:pt>
                <c:pt idx="240">
                  <c:v>2022-01</c:v>
                </c:pt>
                <c:pt idx="241">
                  <c:v>2022-02</c:v>
                </c:pt>
                <c:pt idx="242">
                  <c:v>2022-03</c:v>
                </c:pt>
                <c:pt idx="243">
                  <c:v>2022-04</c:v>
                </c:pt>
                <c:pt idx="244">
                  <c:v>2022-05</c:v>
                </c:pt>
                <c:pt idx="245">
                  <c:v>2022-06</c:v>
                </c:pt>
                <c:pt idx="246">
                  <c:v>2022-07</c:v>
                </c:pt>
                <c:pt idx="247">
                  <c:v>2022-08</c:v>
                </c:pt>
                <c:pt idx="248">
                  <c:v>2022-09</c:v>
                </c:pt>
                <c:pt idx="249">
                  <c:v>2022-10</c:v>
                </c:pt>
                <c:pt idx="250">
                  <c:v>2022-11</c:v>
                </c:pt>
                <c:pt idx="251">
                  <c:v>2022-12</c:v>
                </c:pt>
                <c:pt idx="252">
                  <c:v>2023-01</c:v>
                </c:pt>
                <c:pt idx="253">
                  <c:v>2023-02</c:v>
                </c:pt>
                <c:pt idx="254">
                  <c:v>2023-03</c:v>
                </c:pt>
                <c:pt idx="255">
                  <c:v>2023-04</c:v>
                </c:pt>
                <c:pt idx="256">
                  <c:v>2023-05</c:v>
                </c:pt>
                <c:pt idx="257">
                  <c:v>2023-06</c:v>
                </c:pt>
                <c:pt idx="258">
                  <c:v>2023-07</c:v>
                </c:pt>
              </c:strCache>
            </c:strRef>
          </c:cat>
          <c:val>
            <c:numRef>
              <c:f>'Sheet 1'!$B$23:$IZ$23</c:f>
              <c:numCache>
                <c:formatCode>0.00</c:formatCode>
                <c:ptCount val="259"/>
                <c:pt idx="0">
                  <c:v>3.25</c:v>
                </c:pt>
                <c:pt idx="1">
                  <c:v>3.25</c:v>
                </c:pt>
                <c:pt idx="2">
                  <c:v>3.25</c:v>
                </c:pt>
                <c:pt idx="3">
                  <c:v>3.25</c:v>
                </c:pt>
                <c:pt idx="4">
                  <c:v>3.25</c:v>
                </c:pt>
                <c:pt idx="5">
                  <c:v>3.25</c:v>
                </c:pt>
                <c:pt idx="6">
                  <c:v>3.25</c:v>
                </c:pt>
                <c:pt idx="7">
                  <c:v>3.25</c:v>
                </c:pt>
                <c:pt idx="8">
                  <c:v>3.25</c:v>
                </c:pt>
                <c:pt idx="9">
                  <c:v>3.25</c:v>
                </c:pt>
                <c:pt idx="10">
                  <c:v>3.25</c:v>
                </c:pt>
                <c:pt idx="11">
                  <c:v>2.75</c:v>
                </c:pt>
                <c:pt idx="12">
                  <c:v>2.75</c:v>
                </c:pt>
                <c:pt idx="13">
                  <c:v>2.75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2.25</c:v>
                </c:pt>
                <c:pt idx="48">
                  <c:v>2.25</c:v>
                </c:pt>
                <c:pt idx="49">
                  <c:v>2.25</c:v>
                </c:pt>
                <c:pt idx="50">
                  <c:v>2.5</c:v>
                </c:pt>
                <c:pt idx="51">
                  <c:v>2.5</c:v>
                </c:pt>
                <c:pt idx="52">
                  <c:v>2.5</c:v>
                </c:pt>
                <c:pt idx="53">
                  <c:v>2.75</c:v>
                </c:pt>
                <c:pt idx="54">
                  <c:v>2.75</c:v>
                </c:pt>
                <c:pt idx="55">
                  <c:v>3</c:v>
                </c:pt>
                <c:pt idx="56">
                  <c:v>3</c:v>
                </c:pt>
                <c:pt idx="57">
                  <c:v>3.25</c:v>
                </c:pt>
                <c:pt idx="58">
                  <c:v>3.25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3.75</c:v>
                </c:pt>
                <c:pt idx="63">
                  <c:v>3.75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4.25</c:v>
                </c:pt>
                <c:pt idx="79">
                  <c:v>4.25</c:v>
                </c:pt>
                <c:pt idx="80">
                  <c:v>4.25</c:v>
                </c:pt>
                <c:pt idx="81">
                  <c:v>3.75</c:v>
                </c:pt>
                <c:pt idx="82">
                  <c:v>3.25</c:v>
                </c:pt>
                <c:pt idx="83">
                  <c:v>2.5</c:v>
                </c:pt>
                <c:pt idx="84">
                  <c:v>2</c:v>
                </c:pt>
                <c:pt idx="85">
                  <c:v>2</c:v>
                </c:pt>
                <c:pt idx="86">
                  <c:v>1.5</c:v>
                </c:pt>
                <c:pt idx="87">
                  <c:v>1.25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1.25</c:v>
                </c:pt>
                <c:pt idx="112">
                  <c:v>1.25</c:v>
                </c:pt>
                <c:pt idx="113">
                  <c:v>1.25</c:v>
                </c:pt>
                <c:pt idx="114">
                  <c:v>1.5</c:v>
                </c:pt>
                <c:pt idx="115">
                  <c:v>1.5</c:v>
                </c:pt>
                <c:pt idx="116">
                  <c:v>1.5</c:v>
                </c:pt>
                <c:pt idx="117">
                  <c:v>1.5</c:v>
                </c:pt>
                <c:pt idx="118">
                  <c:v>1.25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0.75</c:v>
                </c:pt>
                <c:pt idx="127">
                  <c:v>0.75</c:v>
                </c:pt>
                <c:pt idx="128">
                  <c:v>0.75</c:v>
                </c:pt>
                <c:pt idx="129">
                  <c:v>0.75</c:v>
                </c:pt>
                <c:pt idx="130">
                  <c:v>0.75</c:v>
                </c:pt>
                <c:pt idx="131">
                  <c:v>0.75</c:v>
                </c:pt>
                <c:pt idx="132">
                  <c:v>0.75</c:v>
                </c:pt>
                <c:pt idx="133">
                  <c:v>0.75</c:v>
                </c:pt>
                <c:pt idx="134">
                  <c:v>0.75</c:v>
                </c:pt>
                <c:pt idx="135">
                  <c:v>0.75</c:v>
                </c:pt>
                <c:pt idx="136">
                  <c:v>0.5</c:v>
                </c:pt>
                <c:pt idx="137">
                  <c:v>0.5</c:v>
                </c:pt>
                <c:pt idx="138">
                  <c:v>0.5</c:v>
                </c:pt>
                <c:pt idx="139">
                  <c:v>0.5</c:v>
                </c:pt>
                <c:pt idx="140">
                  <c:v>0.5</c:v>
                </c:pt>
                <c:pt idx="141">
                  <c:v>0.5</c:v>
                </c:pt>
                <c:pt idx="142">
                  <c:v>0.25</c:v>
                </c:pt>
                <c:pt idx="143">
                  <c:v>0.25</c:v>
                </c:pt>
                <c:pt idx="144">
                  <c:v>0.25</c:v>
                </c:pt>
                <c:pt idx="145">
                  <c:v>0.25</c:v>
                </c:pt>
                <c:pt idx="146">
                  <c:v>0.25</c:v>
                </c:pt>
                <c:pt idx="147">
                  <c:v>0.25</c:v>
                </c:pt>
                <c:pt idx="148">
                  <c:v>0.25</c:v>
                </c:pt>
                <c:pt idx="149">
                  <c:v>0.15</c:v>
                </c:pt>
                <c:pt idx="150">
                  <c:v>0.15</c:v>
                </c:pt>
                <c:pt idx="151">
                  <c:v>0.15</c:v>
                </c:pt>
                <c:pt idx="152">
                  <c:v>0.05</c:v>
                </c:pt>
                <c:pt idx="153">
                  <c:v>0.05</c:v>
                </c:pt>
                <c:pt idx="154">
                  <c:v>0.05</c:v>
                </c:pt>
                <c:pt idx="155">
                  <c:v>0.05</c:v>
                </c:pt>
                <c:pt idx="156">
                  <c:v>0.05</c:v>
                </c:pt>
                <c:pt idx="157">
                  <c:v>0.05</c:v>
                </c:pt>
                <c:pt idx="158">
                  <c:v>0.05</c:v>
                </c:pt>
                <c:pt idx="159">
                  <c:v>0.05</c:v>
                </c:pt>
                <c:pt idx="160">
                  <c:v>0.05</c:v>
                </c:pt>
                <c:pt idx="161">
                  <c:v>0.05</c:v>
                </c:pt>
                <c:pt idx="162">
                  <c:v>0.05</c:v>
                </c:pt>
                <c:pt idx="163">
                  <c:v>0.05</c:v>
                </c:pt>
                <c:pt idx="164">
                  <c:v>0.05</c:v>
                </c:pt>
                <c:pt idx="165">
                  <c:v>0.05</c:v>
                </c:pt>
                <c:pt idx="166">
                  <c:v>0.05</c:v>
                </c:pt>
                <c:pt idx="167">
                  <c:v>0.05</c:v>
                </c:pt>
                <c:pt idx="168">
                  <c:v>0.05</c:v>
                </c:pt>
                <c:pt idx="169">
                  <c:v>0.05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0.5</c:v>
                </c:pt>
                <c:pt idx="247">
                  <c:v>0.5</c:v>
                </c:pt>
                <c:pt idx="248">
                  <c:v>1.25</c:v>
                </c:pt>
                <c:pt idx="249">
                  <c:v>1.25</c:v>
                </c:pt>
                <c:pt idx="250">
                  <c:v>2</c:v>
                </c:pt>
                <c:pt idx="251">
                  <c:v>2.5</c:v>
                </c:pt>
                <c:pt idx="252">
                  <c:v>2.5</c:v>
                </c:pt>
                <c:pt idx="253">
                  <c:v>3</c:v>
                </c:pt>
                <c:pt idx="254">
                  <c:v>3.5</c:v>
                </c:pt>
                <c:pt idx="255">
                  <c:v>3.5</c:v>
                </c:pt>
                <c:pt idx="256">
                  <c:v>3.75</c:v>
                </c:pt>
                <c:pt idx="257">
                  <c:v>4</c:v>
                </c:pt>
                <c:pt idx="25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AF-4CCC-8BE0-96754444A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915960"/>
        <c:axId val="361916616"/>
      </c:lineChart>
      <c:dateAx>
        <c:axId val="4943261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42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1902512"/>
        <c:crosses val="autoZero"/>
        <c:auto val="0"/>
        <c:lblOffset val="100"/>
        <c:baseTimeUnit val="days"/>
        <c:majorUnit val="12"/>
        <c:minorUnit val="12"/>
      </c:dateAx>
      <c:valAx>
        <c:axId val="361902512"/>
        <c:scaling>
          <c:orientation val="minMax"/>
          <c:max val="11"/>
          <c:min val="-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Inflationsrate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4326168"/>
        <c:crosses val="autoZero"/>
        <c:crossBetween val="midCat"/>
      </c:valAx>
      <c:valAx>
        <c:axId val="361916616"/>
        <c:scaling>
          <c:orientation val="minMax"/>
        </c:scaling>
        <c:delete val="0"/>
        <c:axPos val="r"/>
        <c:minorGridlines>
          <c:spPr>
            <a:ln>
              <a:noFill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Zinssatz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0" sourceLinked="1"/>
        <c:majorTickMark val="in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1915960"/>
        <c:crosses val="max"/>
        <c:crossBetween val="between"/>
        <c:minorUnit val="0.25"/>
      </c:valAx>
      <c:catAx>
        <c:axId val="361915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1916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de-DE"/>
              <a:t>Gesamtindex und Kerninflation</a:t>
            </a:r>
          </a:p>
          <a:p>
            <a:pPr>
              <a:defRPr/>
            </a:pPr>
            <a:r>
              <a:rPr lang="de-DE"/>
              <a:t>Deutschland</a:t>
            </a:r>
          </a:p>
          <a:p>
            <a:pPr>
              <a:defRPr/>
            </a:pPr>
            <a:r>
              <a:rPr lang="de-DE"/>
              <a:t>Januar 2002 bis Juli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 1'!$A$38</c:f>
              <c:strCache>
                <c:ptCount val="1"/>
                <c:pt idx="0">
                  <c:v>HVPI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'Sheet 1'!$B$37:$IZ$37</c:f>
              <c:strCache>
                <c:ptCount val="259"/>
                <c:pt idx="0">
                  <c:v>2002-01</c:v>
                </c:pt>
                <c:pt idx="1">
                  <c:v>2002-02</c:v>
                </c:pt>
                <c:pt idx="2">
                  <c:v>2002-03</c:v>
                </c:pt>
                <c:pt idx="3">
                  <c:v>2002-04</c:v>
                </c:pt>
                <c:pt idx="4">
                  <c:v>2002-05</c:v>
                </c:pt>
                <c:pt idx="5">
                  <c:v>2002-06</c:v>
                </c:pt>
                <c:pt idx="6">
                  <c:v>2002-07</c:v>
                </c:pt>
                <c:pt idx="7">
                  <c:v>2002-08</c:v>
                </c:pt>
                <c:pt idx="8">
                  <c:v>2002-09</c:v>
                </c:pt>
                <c:pt idx="9">
                  <c:v>2002-10</c:v>
                </c:pt>
                <c:pt idx="10">
                  <c:v>2002-11</c:v>
                </c:pt>
                <c:pt idx="11">
                  <c:v>2002-12</c:v>
                </c:pt>
                <c:pt idx="12">
                  <c:v>2003-01</c:v>
                </c:pt>
                <c:pt idx="13">
                  <c:v>2003-02</c:v>
                </c:pt>
                <c:pt idx="14">
                  <c:v>2003-03</c:v>
                </c:pt>
                <c:pt idx="15">
                  <c:v>2003-04</c:v>
                </c:pt>
                <c:pt idx="16">
                  <c:v>2003-05</c:v>
                </c:pt>
                <c:pt idx="17">
                  <c:v>2003-06</c:v>
                </c:pt>
                <c:pt idx="18">
                  <c:v>2003-07</c:v>
                </c:pt>
                <c:pt idx="19">
                  <c:v>2003-08</c:v>
                </c:pt>
                <c:pt idx="20">
                  <c:v>2003-09</c:v>
                </c:pt>
                <c:pt idx="21">
                  <c:v>2003-10</c:v>
                </c:pt>
                <c:pt idx="22">
                  <c:v>2003-11</c:v>
                </c:pt>
                <c:pt idx="23">
                  <c:v>2003-12</c:v>
                </c:pt>
                <c:pt idx="24">
                  <c:v>2004-01</c:v>
                </c:pt>
                <c:pt idx="25">
                  <c:v>2004-02</c:v>
                </c:pt>
                <c:pt idx="26">
                  <c:v>2004-03</c:v>
                </c:pt>
                <c:pt idx="27">
                  <c:v>2004-04</c:v>
                </c:pt>
                <c:pt idx="28">
                  <c:v>2004-05</c:v>
                </c:pt>
                <c:pt idx="29">
                  <c:v>2004-06</c:v>
                </c:pt>
                <c:pt idx="30">
                  <c:v>2004-07</c:v>
                </c:pt>
                <c:pt idx="31">
                  <c:v>2004-08</c:v>
                </c:pt>
                <c:pt idx="32">
                  <c:v>2004-09</c:v>
                </c:pt>
                <c:pt idx="33">
                  <c:v>2004-10</c:v>
                </c:pt>
                <c:pt idx="34">
                  <c:v>2004-11</c:v>
                </c:pt>
                <c:pt idx="35">
                  <c:v>2004-12</c:v>
                </c:pt>
                <c:pt idx="36">
                  <c:v>2005-01</c:v>
                </c:pt>
                <c:pt idx="37">
                  <c:v>2005-02</c:v>
                </c:pt>
                <c:pt idx="38">
                  <c:v>2005-03</c:v>
                </c:pt>
                <c:pt idx="39">
                  <c:v>2005-04</c:v>
                </c:pt>
                <c:pt idx="40">
                  <c:v>2005-05</c:v>
                </c:pt>
                <c:pt idx="41">
                  <c:v>2005-06</c:v>
                </c:pt>
                <c:pt idx="42">
                  <c:v>2005-07</c:v>
                </c:pt>
                <c:pt idx="43">
                  <c:v>2005-08</c:v>
                </c:pt>
                <c:pt idx="44">
                  <c:v>2005-09</c:v>
                </c:pt>
                <c:pt idx="45">
                  <c:v>2005-10</c:v>
                </c:pt>
                <c:pt idx="46">
                  <c:v>2005-11</c:v>
                </c:pt>
                <c:pt idx="47">
                  <c:v>2005-12</c:v>
                </c:pt>
                <c:pt idx="48">
                  <c:v>2006-01</c:v>
                </c:pt>
                <c:pt idx="49">
                  <c:v>2006-02</c:v>
                </c:pt>
                <c:pt idx="50">
                  <c:v>2006-03</c:v>
                </c:pt>
                <c:pt idx="51">
                  <c:v>2006-04</c:v>
                </c:pt>
                <c:pt idx="52">
                  <c:v>2006-05</c:v>
                </c:pt>
                <c:pt idx="53">
                  <c:v>2006-06</c:v>
                </c:pt>
                <c:pt idx="54">
                  <c:v>2006-07</c:v>
                </c:pt>
                <c:pt idx="55">
                  <c:v>2006-08</c:v>
                </c:pt>
                <c:pt idx="56">
                  <c:v>2006-09</c:v>
                </c:pt>
                <c:pt idx="57">
                  <c:v>2006-10</c:v>
                </c:pt>
                <c:pt idx="58">
                  <c:v>2006-11</c:v>
                </c:pt>
                <c:pt idx="59">
                  <c:v>2006-12</c:v>
                </c:pt>
                <c:pt idx="60">
                  <c:v>2007-01</c:v>
                </c:pt>
                <c:pt idx="61">
                  <c:v>2007-02</c:v>
                </c:pt>
                <c:pt idx="62">
                  <c:v>2007-03</c:v>
                </c:pt>
                <c:pt idx="63">
                  <c:v>2007-04</c:v>
                </c:pt>
                <c:pt idx="64">
                  <c:v>2007-05</c:v>
                </c:pt>
                <c:pt idx="65">
                  <c:v>2007-06</c:v>
                </c:pt>
                <c:pt idx="66">
                  <c:v>2007-07</c:v>
                </c:pt>
                <c:pt idx="67">
                  <c:v>2007-08</c:v>
                </c:pt>
                <c:pt idx="68">
                  <c:v>2007-09</c:v>
                </c:pt>
                <c:pt idx="69">
                  <c:v>2007-10</c:v>
                </c:pt>
                <c:pt idx="70">
                  <c:v>2007-11</c:v>
                </c:pt>
                <c:pt idx="71">
                  <c:v>2007-12</c:v>
                </c:pt>
                <c:pt idx="72">
                  <c:v>2008-01</c:v>
                </c:pt>
                <c:pt idx="73">
                  <c:v>2008-02</c:v>
                </c:pt>
                <c:pt idx="74">
                  <c:v>2008-03</c:v>
                </c:pt>
                <c:pt idx="75">
                  <c:v>2008-04</c:v>
                </c:pt>
                <c:pt idx="76">
                  <c:v>2008-05</c:v>
                </c:pt>
                <c:pt idx="77">
                  <c:v>2008-06</c:v>
                </c:pt>
                <c:pt idx="78">
                  <c:v>2008-07</c:v>
                </c:pt>
                <c:pt idx="79">
                  <c:v>2008-08</c:v>
                </c:pt>
                <c:pt idx="80">
                  <c:v>2008-09</c:v>
                </c:pt>
                <c:pt idx="81">
                  <c:v>2008-10</c:v>
                </c:pt>
                <c:pt idx="82">
                  <c:v>2008-11</c:v>
                </c:pt>
                <c:pt idx="83">
                  <c:v>2008-12</c:v>
                </c:pt>
                <c:pt idx="84">
                  <c:v>2009-01</c:v>
                </c:pt>
                <c:pt idx="85">
                  <c:v>2009-02</c:v>
                </c:pt>
                <c:pt idx="86">
                  <c:v>2009-03</c:v>
                </c:pt>
                <c:pt idx="87">
                  <c:v>2009-04</c:v>
                </c:pt>
                <c:pt idx="88">
                  <c:v>2009-05</c:v>
                </c:pt>
                <c:pt idx="89">
                  <c:v>2009-06</c:v>
                </c:pt>
                <c:pt idx="90">
                  <c:v>2009-07</c:v>
                </c:pt>
                <c:pt idx="91">
                  <c:v>2009-08</c:v>
                </c:pt>
                <c:pt idx="92">
                  <c:v>2009-09</c:v>
                </c:pt>
                <c:pt idx="93">
                  <c:v>2009-10</c:v>
                </c:pt>
                <c:pt idx="94">
                  <c:v>2009-11</c:v>
                </c:pt>
                <c:pt idx="95">
                  <c:v>2009-12</c:v>
                </c:pt>
                <c:pt idx="96">
                  <c:v>2010-01</c:v>
                </c:pt>
                <c:pt idx="97">
                  <c:v>2010-02</c:v>
                </c:pt>
                <c:pt idx="98">
                  <c:v>2010-03</c:v>
                </c:pt>
                <c:pt idx="99">
                  <c:v>2010-04</c:v>
                </c:pt>
                <c:pt idx="100">
                  <c:v>2010-05</c:v>
                </c:pt>
                <c:pt idx="101">
                  <c:v>2010-06</c:v>
                </c:pt>
                <c:pt idx="102">
                  <c:v>2010-07</c:v>
                </c:pt>
                <c:pt idx="103">
                  <c:v>2010-08</c:v>
                </c:pt>
                <c:pt idx="104">
                  <c:v>2010-09</c:v>
                </c:pt>
                <c:pt idx="105">
                  <c:v>2010-10</c:v>
                </c:pt>
                <c:pt idx="106">
                  <c:v>2010-11</c:v>
                </c:pt>
                <c:pt idx="107">
                  <c:v>2010-12</c:v>
                </c:pt>
                <c:pt idx="108">
                  <c:v>2011-01</c:v>
                </c:pt>
                <c:pt idx="109">
                  <c:v>2011-02</c:v>
                </c:pt>
                <c:pt idx="110">
                  <c:v>2011-03</c:v>
                </c:pt>
                <c:pt idx="111">
                  <c:v>2011-04</c:v>
                </c:pt>
                <c:pt idx="112">
                  <c:v>2011-05</c:v>
                </c:pt>
                <c:pt idx="113">
                  <c:v>2011-06</c:v>
                </c:pt>
                <c:pt idx="114">
                  <c:v>2011-07</c:v>
                </c:pt>
                <c:pt idx="115">
                  <c:v>2011-08</c:v>
                </c:pt>
                <c:pt idx="116">
                  <c:v>2011-09</c:v>
                </c:pt>
                <c:pt idx="117">
                  <c:v>2011-10</c:v>
                </c:pt>
                <c:pt idx="118">
                  <c:v>2011-11</c:v>
                </c:pt>
                <c:pt idx="119">
                  <c:v>2011-12</c:v>
                </c:pt>
                <c:pt idx="120">
                  <c:v>2012-01</c:v>
                </c:pt>
                <c:pt idx="121">
                  <c:v>2012-02</c:v>
                </c:pt>
                <c:pt idx="122">
                  <c:v>2012-03</c:v>
                </c:pt>
                <c:pt idx="123">
                  <c:v>2012-04</c:v>
                </c:pt>
                <c:pt idx="124">
                  <c:v>2012-05</c:v>
                </c:pt>
                <c:pt idx="125">
                  <c:v>2012-06</c:v>
                </c:pt>
                <c:pt idx="126">
                  <c:v>2012-07</c:v>
                </c:pt>
                <c:pt idx="127">
                  <c:v>2012-08</c:v>
                </c:pt>
                <c:pt idx="128">
                  <c:v>2012-09</c:v>
                </c:pt>
                <c:pt idx="129">
                  <c:v>2012-10</c:v>
                </c:pt>
                <c:pt idx="130">
                  <c:v>2012-11</c:v>
                </c:pt>
                <c:pt idx="131">
                  <c:v>2012-12</c:v>
                </c:pt>
                <c:pt idx="132">
                  <c:v>2013-01</c:v>
                </c:pt>
                <c:pt idx="133">
                  <c:v>2013-02</c:v>
                </c:pt>
                <c:pt idx="134">
                  <c:v>2013-03</c:v>
                </c:pt>
                <c:pt idx="135">
                  <c:v>2013-04</c:v>
                </c:pt>
                <c:pt idx="136">
                  <c:v>2013-05</c:v>
                </c:pt>
                <c:pt idx="137">
                  <c:v>2013-06</c:v>
                </c:pt>
                <c:pt idx="138">
                  <c:v>2013-07</c:v>
                </c:pt>
                <c:pt idx="139">
                  <c:v>2013-08</c:v>
                </c:pt>
                <c:pt idx="140">
                  <c:v>2013-09</c:v>
                </c:pt>
                <c:pt idx="141">
                  <c:v>2013-10</c:v>
                </c:pt>
                <c:pt idx="142">
                  <c:v>2013-11</c:v>
                </c:pt>
                <c:pt idx="143">
                  <c:v>2013-12</c:v>
                </c:pt>
                <c:pt idx="144">
                  <c:v>2014-01</c:v>
                </c:pt>
                <c:pt idx="145">
                  <c:v>2014-02</c:v>
                </c:pt>
                <c:pt idx="146">
                  <c:v>2014-03</c:v>
                </c:pt>
                <c:pt idx="147">
                  <c:v>2014-04</c:v>
                </c:pt>
                <c:pt idx="148">
                  <c:v>2014-05</c:v>
                </c:pt>
                <c:pt idx="149">
                  <c:v>2014-06</c:v>
                </c:pt>
                <c:pt idx="150">
                  <c:v>2014-07</c:v>
                </c:pt>
                <c:pt idx="151">
                  <c:v>2014-08</c:v>
                </c:pt>
                <c:pt idx="152">
                  <c:v>2014-09</c:v>
                </c:pt>
                <c:pt idx="153">
                  <c:v>2014-10</c:v>
                </c:pt>
                <c:pt idx="154">
                  <c:v>2014-11</c:v>
                </c:pt>
                <c:pt idx="155">
                  <c:v>2014-12</c:v>
                </c:pt>
                <c:pt idx="156">
                  <c:v>2015-01</c:v>
                </c:pt>
                <c:pt idx="157">
                  <c:v>2015-02</c:v>
                </c:pt>
                <c:pt idx="158">
                  <c:v>2015-03</c:v>
                </c:pt>
                <c:pt idx="159">
                  <c:v>2015-04</c:v>
                </c:pt>
                <c:pt idx="160">
                  <c:v>2015-05</c:v>
                </c:pt>
                <c:pt idx="161">
                  <c:v>2015-06</c:v>
                </c:pt>
                <c:pt idx="162">
                  <c:v>2015-07</c:v>
                </c:pt>
                <c:pt idx="163">
                  <c:v>2015-08</c:v>
                </c:pt>
                <c:pt idx="164">
                  <c:v>2015-09</c:v>
                </c:pt>
                <c:pt idx="165">
                  <c:v>2015-10</c:v>
                </c:pt>
                <c:pt idx="166">
                  <c:v>2015-11</c:v>
                </c:pt>
                <c:pt idx="167">
                  <c:v>2015-12</c:v>
                </c:pt>
                <c:pt idx="168">
                  <c:v>2016-01</c:v>
                </c:pt>
                <c:pt idx="169">
                  <c:v>2016-02</c:v>
                </c:pt>
                <c:pt idx="170">
                  <c:v>2016-03</c:v>
                </c:pt>
                <c:pt idx="171">
                  <c:v>2016-04</c:v>
                </c:pt>
                <c:pt idx="172">
                  <c:v>2016-05</c:v>
                </c:pt>
                <c:pt idx="173">
                  <c:v>2016-06</c:v>
                </c:pt>
                <c:pt idx="174">
                  <c:v>2016-07</c:v>
                </c:pt>
                <c:pt idx="175">
                  <c:v>2016-08</c:v>
                </c:pt>
                <c:pt idx="176">
                  <c:v>2016-09</c:v>
                </c:pt>
                <c:pt idx="177">
                  <c:v>2016-10</c:v>
                </c:pt>
                <c:pt idx="178">
                  <c:v>2016-11</c:v>
                </c:pt>
                <c:pt idx="179">
                  <c:v>2016-12</c:v>
                </c:pt>
                <c:pt idx="180">
                  <c:v>2017-01</c:v>
                </c:pt>
                <c:pt idx="181">
                  <c:v>2017-02</c:v>
                </c:pt>
                <c:pt idx="182">
                  <c:v>2017-03</c:v>
                </c:pt>
                <c:pt idx="183">
                  <c:v>2017-04</c:v>
                </c:pt>
                <c:pt idx="184">
                  <c:v>2017-05</c:v>
                </c:pt>
                <c:pt idx="185">
                  <c:v>2017-06</c:v>
                </c:pt>
                <c:pt idx="186">
                  <c:v>2017-07</c:v>
                </c:pt>
                <c:pt idx="187">
                  <c:v>2017-08</c:v>
                </c:pt>
                <c:pt idx="188">
                  <c:v>2017-09</c:v>
                </c:pt>
                <c:pt idx="189">
                  <c:v>2017-10</c:v>
                </c:pt>
                <c:pt idx="190">
                  <c:v>2017-11</c:v>
                </c:pt>
                <c:pt idx="191">
                  <c:v>2017-12</c:v>
                </c:pt>
                <c:pt idx="192">
                  <c:v>2018-01</c:v>
                </c:pt>
                <c:pt idx="193">
                  <c:v>2018-02</c:v>
                </c:pt>
                <c:pt idx="194">
                  <c:v>2018-03</c:v>
                </c:pt>
                <c:pt idx="195">
                  <c:v>2018-04</c:v>
                </c:pt>
                <c:pt idx="196">
                  <c:v>2018-05</c:v>
                </c:pt>
                <c:pt idx="197">
                  <c:v>2018-06</c:v>
                </c:pt>
                <c:pt idx="198">
                  <c:v>2018-07</c:v>
                </c:pt>
                <c:pt idx="199">
                  <c:v>2018-08</c:v>
                </c:pt>
                <c:pt idx="200">
                  <c:v>2018-09</c:v>
                </c:pt>
                <c:pt idx="201">
                  <c:v>2018-10</c:v>
                </c:pt>
                <c:pt idx="202">
                  <c:v>2018-11</c:v>
                </c:pt>
                <c:pt idx="203">
                  <c:v>2018-12</c:v>
                </c:pt>
                <c:pt idx="204">
                  <c:v>2019-01</c:v>
                </c:pt>
                <c:pt idx="205">
                  <c:v>2019-02</c:v>
                </c:pt>
                <c:pt idx="206">
                  <c:v>2019-03</c:v>
                </c:pt>
                <c:pt idx="207">
                  <c:v>2019-04</c:v>
                </c:pt>
                <c:pt idx="208">
                  <c:v>2019-05</c:v>
                </c:pt>
                <c:pt idx="209">
                  <c:v>2019-06</c:v>
                </c:pt>
                <c:pt idx="210">
                  <c:v>2019-07</c:v>
                </c:pt>
                <c:pt idx="211">
                  <c:v>2019-08</c:v>
                </c:pt>
                <c:pt idx="212">
                  <c:v>2019-09</c:v>
                </c:pt>
                <c:pt idx="213">
                  <c:v>2019-10</c:v>
                </c:pt>
                <c:pt idx="214">
                  <c:v>2019-11</c:v>
                </c:pt>
                <c:pt idx="215">
                  <c:v>2019-12</c:v>
                </c:pt>
                <c:pt idx="216">
                  <c:v>2020-01</c:v>
                </c:pt>
                <c:pt idx="217">
                  <c:v>2020-02</c:v>
                </c:pt>
                <c:pt idx="218">
                  <c:v>2020-03</c:v>
                </c:pt>
                <c:pt idx="219">
                  <c:v>2020-04</c:v>
                </c:pt>
                <c:pt idx="220">
                  <c:v>2020-05</c:v>
                </c:pt>
                <c:pt idx="221">
                  <c:v>2020-06</c:v>
                </c:pt>
                <c:pt idx="222">
                  <c:v>2020-07</c:v>
                </c:pt>
                <c:pt idx="223">
                  <c:v>2020-08</c:v>
                </c:pt>
                <c:pt idx="224">
                  <c:v>2020-09</c:v>
                </c:pt>
                <c:pt idx="225">
                  <c:v>2020-10</c:v>
                </c:pt>
                <c:pt idx="226">
                  <c:v>2020-11</c:v>
                </c:pt>
                <c:pt idx="227">
                  <c:v>2020-12</c:v>
                </c:pt>
                <c:pt idx="228">
                  <c:v>2021-01</c:v>
                </c:pt>
                <c:pt idx="229">
                  <c:v>2021-02</c:v>
                </c:pt>
                <c:pt idx="230">
                  <c:v>2021-03</c:v>
                </c:pt>
                <c:pt idx="231">
                  <c:v>2021-04</c:v>
                </c:pt>
                <c:pt idx="232">
                  <c:v>2021-05</c:v>
                </c:pt>
                <c:pt idx="233">
                  <c:v>2021-06</c:v>
                </c:pt>
                <c:pt idx="234">
                  <c:v>2021-07</c:v>
                </c:pt>
                <c:pt idx="235">
                  <c:v>2021-08</c:v>
                </c:pt>
                <c:pt idx="236">
                  <c:v>2021-09</c:v>
                </c:pt>
                <c:pt idx="237">
                  <c:v>2021-10</c:v>
                </c:pt>
                <c:pt idx="238">
                  <c:v>2021-11</c:v>
                </c:pt>
                <c:pt idx="239">
                  <c:v>2021-12</c:v>
                </c:pt>
                <c:pt idx="240">
                  <c:v>2022-01</c:v>
                </c:pt>
                <c:pt idx="241">
                  <c:v>2022-02</c:v>
                </c:pt>
                <c:pt idx="242">
                  <c:v>2022-03</c:v>
                </c:pt>
                <c:pt idx="243">
                  <c:v>2022-04</c:v>
                </c:pt>
                <c:pt idx="244">
                  <c:v>2022-05</c:v>
                </c:pt>
                <c:pt idx="245">
                  <c:v>2022-06</c:v>
                </c:pt>
                <c:pt idx="246">
                  <c:v>2022-07</c:v>
                </c:pt>
                <c:pt idx="247">
                  <c:v>2022-08</c:v>
                </c:pt>
                <c:pt idx="248">
                  <c:v>2022-09</c:v>
                </c:pt>
                <c:pt idx="249">
                  <c:v>2022-10</c:v>
                </c:pt>
                <c:pt idx="250">
                  <c:v>2022-11</c:v>
                </c:pt>
                <c:pt idx="251">
                  <c:v>2022-12</c:v>
                </c:pt>
                <c:pt idx="252">
                  <c:v>2023-01</c:v>
                </c:pt>
                <c:pt idx="253">
                  <c:v>2023-02</c:v>
                </c:pt>
                <c:pt idx="254">
                  <c:v>2023-03</c:v>
                </c:pt>
                <c:pt idx="255">
                  <c:v>2023-04</c:v>
                </c:pt>
                <c:pt idx="256">
                  <c:v>2023-05</c:v>
                </c:pt>
                <c:pt idx="257">
                  <c:v>2023-06</c:v>
                </c:pt>
                <c:pt idx="258">
                  <c:v>2023-07</c:v>
                </c:pt>
              </c:strCache>
            </c:strRef>
          </c:cat>
          <c:val>
            <c:numRef>
              <c:f>'Sheet 1'!$B$38:$IZ$38</c:f>
              <c:numCache>
                <c:formatCode>#,##0.##########</c:formatCode>
                <c:ptCount val="259"/>
                <c:pt idx="0" formatCode="#,##0.0">
                  <c:v>2</c:v>
                </c:pt>
                <c:pt idx="1">
                  <c:v>1.8</c:v>
                </c:pt>
                <c:pt idx="2">
                  <c:v>1.9</c:v>
                </c:pt>
                <c:pt idx="3">
                  <c:v>1.5</c:v>
                </c:pt>
                <c:pt idx="4">
                  <c:v>1.1000000000000001</c:v>
                </c:pt>
                <c:pt idx="5">
                  <c:v>0.9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1.2</c:v>
                </c:pt>
                <c:pt idx="10">
                  <c:v>1.1000000000000001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1.2</c:v>
                </c:pt>
                <c:pt idx="14">
                  <c:v>1.2</c:v>
                </c:pt>
                <c:pt idx="15" formatCode="#,##0.0">
                  <c:v>1</c:v>
                </c:pt>
                <c:pt idx="16">
                  <c:v>0.6</c:v>
                </c:pt>
                <c:pt idx="17" formatCode="#,##0.0">
                  <c:v>1</c:v>
                </c:pt>
                <c:pt idx="18">
                  <c:v>0.9</c:v>
                </c:pt>
                <c:pt idx="19">
                  <c:v>1.1000000000000001</c:v>
                </c:pt>
                <c:pt idx="20">
                  <c:v>1.1000000000000001</c:v>
                </c:pt>
                <c:pt idx="21">
                  <c:v>1.2</c:v>
                </c:pt>
                <c:pt idx="22">
                  <c:v>1.4</c:v>
                </c:pt>
                <c:pt idx="23">
                  <c:v>1.1000000000000001</c:v>
                </c:pt>
                <c:pt idx="24">
                  <c:v>1.1000000000000001</c:v>
                </c:pt>
                <c:pt idx="25">
                  <c:v>0.8</c:v>
                </c:pt>
                <c:pt idx="26">
                  <c:v>1.1000000000000001</c:v>
                </c:pt>
                <c:pt idx="27">
                  <c:v>1.7</c:v>
                </c:pt>
                <c:pt idx="28">
                  <c:v>2.2000000000000002</c:v>
                </c:pt>
                <c:pt idx="29">
                  <c:v>1.9</c:v>
                </c:pt>
                <c:pt idx="30">
                  <c:v>1.9</c:v>
                </c:pt>
                <c:pt idx="31">
                  <c:v>2.2000000000000002</c:v>
                </c:pt>
                <c:pt idx="32">
                  <c:v>1.9</c:v>
                </c:pt>
                <c:pt idx="33">
                  <c:v>2.2000000000000002</c:v>
                </c:pt>
                <c:pt idx="34">
                  <c:v>1.9</c:v>
                </c:pt>
                <c:pt idx="35">
                  <c:v>2.2999999999999998</c:v>
                </c:pt>
                <c:pt idx="36">
                  <c:v>1.7</c:v>
                </c:pt>
                <c:pt idx="37">
                  <c:v>1.8</c:v>
                </c:pt>
                <c:pt idx="38">
                  <c:v>1.8</c:v>
                </c:pt>
                <c:pt idx="39">
                  <c:v>1.4</c:v>
                </c:pt>
                <c:pt idx="40">
                  <c:v>1.5</c:v>
                </c:pt>
                <c:pt idx="41">
                  <c:v>1.7</c:v>
                </c:pt>
                <c:pt idx="42">
                  <c:v>1.9</c:v>
                </c:pt>
                <c:pt idx="43">
                  <c:v>1.9</c:v>
                </c:pt>
                <c:pt idx="44">
                  <c:v>2.6</c:v>
                </c:pt>
                <c:pt idx="45">
                  <c:v>2.4</c:v>
                </c:pt>
                <c:pt idx="46">
                  <c:v>2.2999999999999998</c:v>
                </c:pt>
                <c:pt idx="47">
                  <c:v>2.1</c:v>
                </c:pt>
                <c:pt idx="48">
                  <c:v>2.1</c:v>
                </c:pt>
                <c:pt idx="49">
                  <c:v>2.1</c:v>
                </c:pt>
                <c:pt idx="50">
                  <c:v>1.9</c:v>
                </c:pt>
                <c:pt idx="51">
                  <c:v>2.2000000000000002</c:v>
                </c:pt>
                <c:pt idx="52">
                  <c:v>2.1</c:v>
                </c:pt>
                <c:pt idx="53">
                  <c:v>2.1</c:v>
                </c:pt>
                <c:pt idx="54">
                  <c:v>2.1</c:v>
                </c:pt>
                <c:pt idx="55">
                  <c:v>1.7</c:v>
                </c:pt>
                <c:pt idx="56">
                  <c:v>0.9</c:v>
                </c:pt>
                <c:pt idx="57" formatCode="#,##0.0">
                  <c:v>1</c:v>
                </c:pt>
                <c:pt idx="58">
                  <c:v>1.5</c:v>
                </c:pt>
                <c:pt idx="59">
                  <c:v>1.4</c:v>
                </c:pt>
                <c:pt idx="60">
                  <c:v>1.7</c:v>
                </c:pt>
                <c:pt idx="61">
                  <c:v>1.9</c:v>
                </c:pt>
                <c:pt idx="62" formatCode="#,##0.0">
                  <c:v>2</c:v>
                </c:pt>
                <c:pt idx="63">
                  <c:v>2.1</c:v>
                </c:pt>
                <c:pt idx="64" formatCode="#,##0.0">
                  <c:v>2</c:v>
                </c:pt>
                <c:pt idx="65" formatCode="#,##0.0">
                  <c:v>2</c:v>
                </c:pt>
                <c:pt idx="66">
                  <c:v>2.1</c:v>
                </c:pt>
                <c:pt idx="67">
                  <c:v>1.9</c:v>
                </c:pt>
                <c:pt idx="68">
                  <c:v>2.6</c:v>
                </c:pt>
                <c:pt idx="69">
                  <c:v>2.6</c:v>
                </c:pt>
                <c:pt idx="70">
                  <c:v>3.3</c:v>
                </c:pt>
                <c:pt idx="71">
                  <c:v>3.1</c:v>
                </c:pt>
                <c:pt idx="72" formatCode="#,##0.0">
                  <c:v>3</c:v>
                </c:pt>
                <c:pt idx="73" formatCode="#,##0.0">
                  <c:v>3</c:v>
                </c:pt>
                <c:pt idx="74">
                  <c:v>3.3</c:v>
                </c:pt>
                <c:pt idx="75">
                  <c:v>2.6</c:v>
                </c:pt>
                <c:pt idx="76">
                  <c:v>3.2</c:v>
                </c:pt>
                <c:pt idx="77">
                  <c:v>3.4</c:v>
                </c:pt>
                <c:pt idx="78">
                  <c:v>3.4</c:v>
                </c:pt>
                <c:pt idx="79">
                  <c:v>3.3</c:v>
                </c:pt>
                <c:pt idx="80" formatCode="#,##0.0">
                  <c:v>3</c:v>
                </c:pt>
                <c:pt idx="81">
                  <c:v>2.6</c:v>
                </c:pt>
                <c:pt idx="82">
                  <c:v>1.4</c:v>
                </c:pt>
                <c:pt idx="83">
                  <c:v>1.1000000000000001</c:v>
                </c:pt>
                <c:pt idx="84" formatCode="#,##0.0">
                  <c:v>1</c:v>
                </c:pt>
                <c:pt idx="85">
                  <c:v>1.1000000000000001</c:v>
                </c:pt>
                <c:pt idx="86">
                  <c:v>0.3</c:v>
                </c:pt>
                <c:pt idx="87">
                  <c:v>0.7</c:v>
                </c:pt>
                <c:pt idx="88">
                  <c:v>-0.1</c:v>
                </c:pt>
                <c:pt idx="89" formatCode="#,##0.0">
                  <c:v>0</c:v>
                </c:pt>
                <c:pt idx="90">
                  <c:v>-0.7</c:v>
                </c:pt>
                <c:pt idx="91" formatCode="#,##0.0">
                  <c:v>0</c:v>
                </c:pt>
                <c:pt idx="92">
                  <c:v>-0.4</c:v>
                </c:pt>
                <c:pt idx="93">
                  <c:v>-0.1</c:v>
                </c:pt>
                <c:pt idx="94">
                  <c:v>0.3</c:v>
                </c:pt>
                <c:pt idx="95">
                  <c:v>0.9</c:v>
                </c:pt>
                <c:pt idx="96">
                  <c:v>0.7</c:v>
                </c:pt>
                <c:pt idx="97">
                  <c:v>0.4</c:v>
                </c:pt>
                <c:pt idx="98">
                  <c:v>1.2</c:v>
                </c:pt>
                <c:pt idx="99" formatCode="#,##0.0">
                  <c:v>1</c:v>
                </c:pt>
                <c:pt idx="100">
                  <c:v>1.2</c:v>
                </c:pt>
                <c:pt idx="101">
                  <c:v>0.9</c:v>
                </c:pt>
                <c:pt idx="102">
                  <c:v>1.2</c:v>
                </c:pt>
                <c:pt idx="103" formatCode="#,##0.0">
                  <c:v>1</c:v>
                </c:pt>
                <c:pt idx="104">
                  <c:v>1.2</c:v>
                </c:pt>
                <c:pt idx="105">
                  <c:v>1.3</c:v>
                </c:pt>
                <c:pt idx="106">
                  <c:v>1.5</c:v>
                </c:pt>
                <c:pt idx="107">
                  <c:v>1.8</c:v>
                </c:pt>
                <c:pt idx="108" formatCode="#,##0.0">
                  <c:v>2</c:v>
                </c:pt>
                <c:pt idx="109">
                  <c:v>2.2999999999999998</c:v>
                </c:pt>
                <c:pt idx="110">
                  <c:v>2.4</c:v>
                </c:pt>
                <c:pt idx="111">
                  <c:v>2.7</c:v>
                </c:pt>
                <c:pt idx="112">
                  <c:v>2.5</c:v>
                </c:pt>
                <c:pt idx="113">
                  <c:v>2.4</c:v>
                </c:pt>
                <c:pt idx="114">
                  <c:v>2.6</c:v>
                </c:pt>
                <c:pt idx="115">
                  <c:v>2.5</c:v>
                </c:pt>
                <c:pt idx="116">
                  <c:v>2.8</c:v>
                </c:pt>
                <c:pt idx="117">
                  <c:v>2.8</c:v>
                </c:pt>
                <c:pt idx="118">
                  <c:v>2.7</c:v>
                </c:pt>
                <c:pt idx="119">
                  <c:v>2.2000000000000002</c:v>
                </c:pt>
                <c:pt idx="120">
                  <c:v>2.4</c:v>
                </c:pt>
                <c:pt idx="121">
                  <c:v>2.6</c:v>
                </c:pt>
                <c:pt idx="122">
                  <c:v>2.2999999999999998</c:v>
                </c:pt>
                <c:pt idx="123">
                  <c:v>2.2000000000000002</c:v>
                </c:pt>
                <c:pt idx="124">
                  <c:v>2.1</c:v>
                </c:pt>
                <c:pt idx="125">
                  <c:v>1.9</c:v>
                </c:pt>
                <c:pt idx="126">
                  <c:v>1.9</c:v>
                </c:pt>
                <c:pt idx="127">
                  <c:v>2.2999999999999998</c:v>
                </c:pt>
                <c:pt idx="128">
                  <c:v>2.2000000000000002</c:v>
                </c:pt>
                <c:pt idx="129">
                  <c:v>2.1</c:v>
                </c:pt>
                <c:pt idx="130">
                  <c:v>1.9</c:v>
                </c:pt>
                <c:pt idx="131">
                  <c:v>2.1</c:v>
                </c:pt>
                <c:pt idx="132">
                  <c:v>1.9</c:v>
                </c:pt>
                <c:pt idx="133">
                  <c:v>1.8</c:v>
                </c:pt>
                <c:pt idx="134">
                  <c:v>1.9</c:v>
                </c:pt>
                <c:pt idx="135">
                  <c:v>1.1000000000000001</c:v>
                </c:pt>
                <c:pt idx="136">
                  <c:v>1.5</c:v>
                </c:pt>
                <c:pt idx="137" formatCode="#,##0.0">
                  <c:v>2</c:v>
                </c:pt>
                <c:pt idx="138" formatCode="#,##0.0">
                  <c:v>2</c:v>
                </c:pt>
                <c:pt idx="139">
                  <c:v>1.5</c:v>
                </c:pt>
                <c:pt idx="140">
                  <c:v>1.5</c:v>
                </c:pt>
                <c:pt idx="141">
                  <c:v>1.2</c:v>
                </c:pt>
                <c:pt idx="142">
                  <c:v>1.6</c:v>
                </c:pt>
                <c:pt idx="143">
                  <c:v>1.2</c:v>
                </c:pt>
                <c:pt idx="144">
                  <c:v>1.1000000000000001</c:v>
                </c:pt>
                <c:pt idx="145" formatCode="#,##0.0">
                  <c:v>1</c:v>
                </c:pt>
                <c:pt idx="146">
                  <c:v>0.7</c:v>
                </c:pt>
                <c:pt idx="147">
                  <c:v>1.1000000000000001</c:v>
                </c:pt>
                <c:pt idx="148">
                  <c:v>0.7</c:v>
                </c:pt>
                <c:pt idx="149">
                  <c:v>0.9</c:v>
                </c:pt>
                <c:pt idx="150">
                  <c:v>0.7</c:v>
                </c:pt>
                <c:pt idx="151">
                  <c:v>0.8</c:v>
                </c:pt>
                <c:pt idx="152">
                  <c:v>0.8</c:v>
                </c:pt>
                <c:pt idx="153">
                  <c:v>0.7</c:v>
                </c:pt>
                <c:pt idx="154">
                  <c:v>0.5</c:v>
                </c:pt>
                <c:pt idx="155">
                  <c:v>0.1</c:v>
                </c:pt>
                <c:pt idx="156">
                  <c:v>-0.5</c:v>
                </c:pt>
                <c:pt idx="157">
                  <c:v>-0.2</c:v>
                </c:pt>
                <c:pt idx="158">
                  <c:v>0.3</c:v>
                </c:pt>
                <c:pt idx="159" formatCode="#,##0.0">
                  <c:v>1</c:v>
                </c:pt>
                <c:pt idx="160">
                  <c:v>1.6</c:v>
                </c:pt>
                <c:pt idx="161">
                  <c:v>1.1000000000000001</c:v>
                </c:pt>
                <c:pt idx="162">
                  <c:v>1.3</c:v>
                </c:pt>
                <c:pt idx="163">
                  <c:v>1.1000000000000001</c:v>
                </c:pt>
                <c:pt idx="164">
                  <c:v>0.8</c:v>
                </c:pt>
                <c:pt idx="165">
                  <c:v>1.2</c:v>
                </c:pt>
                <c:pt idx="166">
                  <c:v>0.2</c:v>
                </c:pt>
                <c:pt idx="167">
                  <c:v>0.2</c:v>
                </c:pt>
                <c:pt idx="168">
                  <c:v>0.4</c:v>
                </c:pt>
                <c:pt idx="169">
                  <c:v>-0.1</c:v>
                </c:pt>
                <c:pt idx="170">
                  <c:v>0.1</c:v>
                </c:pt>
                <c:pt idx="171">
                  <c:v>-0.3</c:v>
                </c:pt>
                <c:pt idx="172">
                  <c:v>-0.1</c:v>
                </c:pt>
                <c:pt idx="173">
                  <c:v>0.1</c:v>
                </c:pt>
                <c:pt idx="174">
                  <c:v>0.3</c:v>
                </c:pt>
                <c:pt idx="175">
                  <c:v>0.3</c:v>
                </c:pt>
                <c:pt idx="176">
                  <c:v>0.6</c:v>
                </c:pt>
                <c:pt idx="177">
                  <c:v>0.7</c:v>
                </c:pt>
                <c:pt idx="178">
                  <c:v>0.8</c:v>
                </c:pt>
                <c:pt idx="179">
                  <c:v>1.6</c:v>
                </c:pt>
                <c:pt idx="180">
                  <c:v>1.7</c:v>
                </c:pt>
                <c:pt idx="181">
                  <c:v>2.1</c:v>
                </c:pt>
                <c:pt idx="182">
                  <c:v>1.5</c:v>
                </c:pt>
                <c:pt idx="183" formatCode="#,##0.0">
                  <c:v>2</c:v>
                </c:pt>
                <c:pt idx="184">
                  <c:v>1.3</c:v>
                </c:pt>
                <c:pt idx="185">
                  <c:v>1.7</c:v>
                </c:pt>
                <c:pt idx="186">
                  <c:v>1.7</c:v>
                </c:pt>
                <c:pt idx="187">
                  <c:v>1.9</c:v>
                </c:pt>
                <c:pt idx="188">
                  <c:v>1.9</c:v>
                </c:pt>
                <c:pt idx="189">
                  <c:v>1.5</c:v>
                </c:pt>
                <c:pt idx="190">
                  <c:v>1.7</c:v>
                </c:pt>
                <c:pt idx="191">
                  <c:v>1.5</c:v>
                </c:pt>
                <c:pt idx="192">
                  <c:v>1.5</c:v>
                </c:pt>
                <c:pt idx="193">
                  <c:v>1.2</c:v>
                </c:pt>
                <c:pt idx="194">
                  <c:v>1.7</c:v>
                </c:pt>
                <c:pt idx="195">
                  <c:v>1.3</c:v>
                </c:pt>
                <c:pt idx="196">
                  <c:v>2.5</c:v>
                </c:pt>
                <c:pt idx="197">
                  <c:v>2.1</c:v>
                </c:pt>
                <c:pt idx="198">
                  <c:v>2.2000000000000002</c:v>
                </c:pt>
                <c:pt idx="199">
                  <c:v>2.1</c:v>
                </c:pt>
                <c:pt idx="200">
                  <c:v>2.2000000000000002</c:v>
                </c:pt>
                <c:pt idx="201">
                  <c:v>2.6</c:v>
                </c:pt>
                <c:pt idx="202">
                  <c:v>2.2000000000000002</c:v>
                </c:pt>
                <c:pt idx="203">
                  <c:v>1.7</c:v>
                </c:pt>
                <c:pt idx="204">
                  <c:v>1.7</c:v>
                </c:pt>
                <c:pt idx="205">
                  <c:v>1.7</c:v>
                </c:pt>
                <c:pt idx="206">
                  <c:v>1.4</c:v>
                </c:pt>
                <c:pt idx="207">
                  <c:v>2.1</c:v>
                </c:pt>
                <c:pt idx="208">
                  <c:v>1.3</c:v>
                </c:pt>
                <c:pt idx="209">
                  <c:v>1.5</c:v>
                </c:pt>
                <c:pt idx="210">
                  <c:v>1.1000000000000001</c:v>
                </c:pt>
                <c:pt idx="211" formatCode="#,##0.0">
                  <c:v>1</c:v>
                </c:pt>
                <c:pt idx="212">
                  <c:v>0.9</c:v>
                </c:pt>
                <c:pt idx="213">
                  <c:v>0.9</c:v>
                </c:pt>
                <c:pt idx="214">
                  <c:v>1.2</c:v>
                </c:pt>
                <c:pt idx="215">
                  <c:v>1.5</c:v>
                </c:pt>
                <c:pt idx="216">
                  <c:v>1.6</c:v>
                </c:pt>
                <c:pt idx="217">
                  <c:v>1.7</c:v>
                </c:pt>
                <c:pt idx="218">
                  <c:v>1.3</c:v>
                </c:pt>
                <c:pt idx="219">
                  <c:v>0.8</c:v>
                </c:pt>
                <c:pt idx="220">
                  <c:v>0.5</c:v>
                </c:pt>
                <c:pt idx="221">
                  <c:v>0.8</c:v>
                </c:pt>
                <c:pt idx="222" formatCode="#,##0.0">
                  <c:v>0</c:v>
                </c:pt>
                <c:pt idx="223">
                  <c:v>-0.1</c:v>
                </c:pt>
                <c:pt idx="224">
                  <c:v>-0.4</c:v>
                </c:pt>
                <c:pt idx="225">
                  <c:v>-0.5</c:v>
                </c:pt>
                <c:pt idx="226">
                  <c:v>-0.7</c:v>
                </c:pt>
                <c:pt idx="227">
                  <c:v>-0.7</c:v>
                </c:pt>
                <c:pt idx="228">
                  <c:v>1.6</c:v>
                </c:pt>
                <c:pt idx="229">
                  <c:v>1.6</c:v>
                </c:pt>
                <c:pt idx="230" formatCode="#,##0.0">
                  <c:v>2</c:v>
                </c:pt>
                <c:pt idx="231">
                  <c:v>2.1</c:v>
                </c:pt>
                <c:pt idx="232">
                  <c:v>2.4</c:v>
                </c:pt>
                <c:pt idx="233">
                  <c:v>2.1</c:v>
                </c:pt>
                <c:pt idx="234">
                  <c:v>3.1</c:v>
                </c:pt>
                <c:pt idx="235">
                  <c:v>3.4</c:v>
                </c:pt>
                <c:pt idx="236">
                  <c:v>4.0999999999999996</c:v>
                </c:pt>
                <c:pt idx="237">
                  <c:v>4.5999999999999996</c:v>
                </c:pt>
                <c:pt idx="238" formatCode="#,##0.0">
                  <c:v>6</c:v>
                </c:pt>
                <c:pt idx="239">
                  <c:v>5.7</c:v>
                </c:pt>
                <c:pt idx="240">
                  <c:v>5.0999999999999996</c:v>
                </c:pt>
                <c:pt idx="241">
                  <c:v>5.5</c:v>
                </c:pt>
                <c:pt idx="242">
                  <c:v>7.6</c:v>
                </c:pt>
                <c:pt idx="243">
                  <c:v>7.8</c:v>
                </c:pt>
                <c:pt idx="244">
                  <c:v>8.6999999999999993</c:v>
                </c:pt>
                <c:pt idx="245">
                  <c:v>8.1999999999999993</c:v>
                </c:pt>
                <c:pt idx="246">
                  <c:v>8.5</c:v>
                </c:pt>
                <c:pt idx="247">
                  <c:v>8.8000000000000007</c:v>
                </c:pt>
                <c:pt idx="248">
                  <c:v>10.9</c:v>
                </c:pt>
                <c:pt idx="249">
                  <c:v>11.6</c:v>
                </c:pt>
                <c:pt idx="250">
                  <c:v>11.3</c:v>
                </c:pt>
                <c:pt idx="251">
                  <c:v>9.6</c:v>
                </c:pt>
                <c:pt idx="252">
                  <c:v>9.1999999999999993</c:v>
                </c:pt>
                <c:pt idx="253">
                  <c:v>9.3000000000000007</c:v>
                </c:pt>
                <c:pt idx="254">
                  <c:v>7.8</c:v>
                </c:pt>
                <c:pt idx="255">
                  <c:v>7.6</c:v>
                </c:pt>
                <c:pt idx="256">
                  <c:v>6.3</c:v>
                </c:pt>
                <c:pt idx="257">
                  <c:v>6.8</c:v>
                </c:pt>
                <c:pt idx="258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99-4F4E-A75A-4AC52DEFC560}"/>
            </c:ext>
          </c:extLst>
        </c:ser>
        <c:ser>
          <c:idx val="1"/>
          <c:order val="1"/>
          <c:tx>
            <c:strRef>
              <c:f>'Sheet 1'!$A$39</c:f>
              <c:strCache>
                <c:ptCount val="1"/>
                <c:pt idx="0">
                  <c:v>Kerninflation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'Sheet 1'!$B$37:$IZ$37</c:f>
              <c:strCache>
                <c:ptCount val="259"/>
                <c:pt idx="0">
                  <c:v>2002-01</c:v>
                </c:pt>
                <c:pt idx="1">
                  <c:v>2002-02</c:v>
                </c:pt>
                <c:pt idx="2">
                  <c:v>2002-03</c:v>
                </c:pt>
                <c:pt idx="3">
                  <c:v>2002-04</c:v>
                </c:pt>
                <c:pt idx="4">
                  <c:v>2002-05</c:v>
                </c:pt>
                <c:pt idx="5">
                  <c:v>2002-06</c:v>
                </c:pt>
                <c:pt idx="6">
                  <c:v>2002-07</c:v>
                </c:pt>
                <c:pt idx="7">
                  <c:v>2002-08</c:v>
                </c:pt>
                <c:pt idx="8">
                  <c:v>2002-09</c:v>
                </c:pt>
                <c:pt idx="9">
                  <c:v>2002-10</c:v>
                </c:pt>
                <c:pt idx="10">
                  <c:v>2002-11</c:v>
                </c:pt>
                <c:pt idx="11">
                  <c:v>2002-12</c:v>
                </c:pt>
                <c:pt idx="12">
                  <c:v>2003-01</c:v>
                </c:pt>
                <c:pt idx="13">
                  <c:v>2003-02</c:v>
                </c:pt>
                <c:pt idx="14">
                  <c:v>2003-03</c:v>
                </c:pt>
                <c:pt idx="15">
                  <c:v>2003-04</c:v>
                </c:pt>
                <c:pt idx="16">
                  <c:v>2003-05</c:v>
                </c:pt>
                <c:pt idx="17">
                  <c:v>2003-06</c:v>
                </c:pt>
                <c:pt idx="18">
                  <c:v>2003-07</c:v>
                </c:pt>
                <c:pt idx="19">
                  <c:v>2003-08</c:v>
                </c:pt>
                <c:pt idx="20">
                  <c:v>2003-09</c:v>
                </c:pt>
                <c:pt idx="21">
                  <c:v>2003-10</c:v>
                </c:pt>
                <c:pt idx="22">
                  <c:v>2003-11</c:v>
                </c:pt>
                <c:pt idx="23">
                  <c:v>2003-12</c:v>
                </c:pt>
                <c:pt idx="24">
                  <c:v>2004-01</c:v>
                </c:pt>
                <c:pt idx="25">
                  <c:v>2004-02</c:v>
                </c:pt>
                <c:pt idx="26">
                  <c:v>2004-03</c:v>
                </c:pt>
                <c:pt idx="27">
                  <c:v>2004-04</c:v>
                </c:pt>
                <c:pt idx="28">
                  <c:v>2004-05</c:v>
                </c:pt>
                <c:pt idx="29">
                  <c:v>2004-06</c:v>
                </c:pt>
                <c:pt idx="30">
                  <c:v>2004-07</c:v>
                </c:pt>
                <c:pt idx="31">
                  <c:v>2004-08</c:v>
                </c:pt>
                <c:pt idx="32">
                  <c:v>2004-09</c:v>
                </c:pt>
                <c:pt idx="33">
                  <c:v>2004-10</c:v>
                </c:pt>
                <c:pt idx="34">
                  <c:v>2004-11</c:v>
                </c:pt>
                <c:pt idx="35">
                  <c:v>2004-12</c:v>
                </c:pt>
                <c:pt idx="36">
                  <c:v>2005-01</c:v>
                </c:pt>
                <c:pt idx="37">
                  <c:v>2005-02</c:v>
                </c:pt>
                <c:pt idx="38">
                  <c:v>2005-03</c:v>
                </c:pt>
                <c:pt idx="39">
                  <c:v>2005-04</c:v>
                </c:pt>
                <c:pt idx="40">
                  <c:v>2005-05</c:v>
                </c:pt>
                <c:pt idx="41">
                  <c:v>2005-06</c:v>
                </c:pt>
                <c:pt idx="42">
                  <c:v>2005-07</c:v>
                </c:pt>
                <c:pt idx="43">
                  <c:v>2005-08</c:v>
                </c:pt>
                <c:pt idx="44">
                  <c:v>2005-09</c:v>
                </c:pt>
                <c:pt idx="45">
                  <c:v>2005-10</c:v>
                </c:pt>
                <c:pt idx="46">
                  <c:v>2005-11</c:v>
                </c:pt>
                <c:pt idx="47">
                  <c:v>2005-12</c:v>
                </c:pt>
                <c:pt idx="48">
                  <c:v>2006-01</c:v>
                </c:pt>
                <c:pt idx="49">
                  <c:v>2006-02</c:v>
                </c:pt>
                <c:pt idx="50">
                  <c:v>2006-03</c:v>
                </c:pt>
                <c:pt idx="51">
                  <c:v>2006-04</c:v>
                </c:pt>
                <c:pt idx="52">
                  <c:v>2006-05</c:v>
                </c:pt>
                <c:pt idx="53">
                  <c:v>2006-06</c:v>
                </c:pt>
                <c:pt idx="54">
                  <c:v>2006-07</c:v>
                </c:pt>
                <c:pt idx="55">
                  <c:v>2006-08</c:v>
                </c:pt>
                <c:pt idx="56">
                  <c:v>2006-09</c:v>
                </c:pt>
                <c:pt idx="57">
                  <c:v>2006-10</c:v>
                </c:pt>
                <c:pt idx="58">
                  <c:v>2006-11</c:v>
                </c:pt>
                <c:pt idx="59">
                  <c:v>2006-12</c:v>
                </c:pt>
                <c:pt idx="60">
                  <c:v>2007-01</c:v>
                </c:pt>
                <c:pt idx="61">
                  <c:v>2007-02</c:v>
                </c:pt>
                <c:pt idx="62">
                  <c:v>2007-03</c:v>
                </c:pt>
                <c:pt idx="63">
                  <c:v>2007-04</c:v>
                </c:pt>
                <c:pt idx="64">
                  <c:v>2007-05</c:v>
                </c:pt>
                <c:pt idx="65">
                  <c:v>2007-06</c:v>
                </c:pt>
                <c:pt idx="66">
                  <c:v>2007-07</c:v>
                </c:pt>
                <c:pt idx="67">
                  <c:v>2007-08</c:v>
                </c:pt>
                <c:pt idx="68">
                  <c:v>2007-09</c:v>
                </c:pt>
                <c:pt idx="69">
                  <c:v>2007-10</c:v>
                </c:pt>
                <c:pt idx="70">
                  <c:v>2007-11</c:v>
                </c:pt>
                <c:pt idx="71">
                  <c:v>2007-12</c:v>
                </c:pt>
                <c:pt idx="72">
                  <c:v>2008-01</c:v>
                </c:pt>
                <c:pt idx="73">
                  <c:v>2008-02</c:v>
                </c:pt>
                <c:pt idx="74">
                  <c:v>2008-03</c:v>
                </c:pt>
                <c:pt idx="75">
                  <c:v>2008-04</c:v>
                </c:pt>
                <c:pt idx="76">
                  <c:v>2008-05</c:v>
                </c:pt>
                <c:pt idx="77">
                  <c:v>2008-06</c:v>
                </c:pt>
                <c:pt idx="78">
                  <c:v>2008-07</c:v>
                </c:pt>
                <c:pt idx="79">
                  <c:v>2008-08</c:v>
                </c:pt>
                <c:pt idx="80">
                  <c:v>2008-09</c:v>
                </c:pt>
                <c:pt idx="81">
                  <c:v>2008-10</c:v>
                </c:pt>
                <c:pt idx="82">
                  <c:v>2008-11</c:v>
                </c:pt>
                <c:pt idx="83">
                  <c:v>2008-12</c:v>
                </c:pt>
                <c:pt idx="84">
                  <c:v>2009-01</c:v>
                </c:pt>
                <c:pt idx="85">
                  <c:v>2009-02</c:v>
                </c:pt>
                <c:pt idx="86">
                  <c:v>2009-03</c:v>
                </c:pt>
                <c:pt idx="87">
                  <c:v>2009-04</c:v>
                </c:pt>
                <c:pt idx="88">
                  <c:v>2009-05</c:v>
                </c:pt>
                <c:pt idx="89">
                  <c:v>2009-06</c:v>
                </c:pt>
                <c:pt idx="90">
                  <c:v>2009-07</c:v>
                </c:pt>
                <c:pt idx="91">
                  <c:v>2009-08</c:v>
                </c:pt>
                <c:pt idx="92">
                  <c:v>2009-09</c:v>
                </c:pt>
                <c:pt idx="93">
                  <c:v>2009-10</c:v>
                </c:pt>
                <c:pt idx="94">
                  <c:v>2009-11</c:v>
                </c:pt>
                <c:pt idx="95">
                  <c:v>2009-12</c:v>
                </c:pt>
                <c:pt idx="96">
                  <c:v>2010-01</c:v>
                </c:pt>
                <c:pt idx="97">
                  <c:v>2010-02</c:v>
                </c:pt>
                <c:pt idx="98">
                  <c:v>2010-03</c:v>
                </c:pt>
                <c:pt idx="99">
                  <c:v>2010-04</c:v>
                </c:pt>
                <c:pt idx="100">
                  <c:v>2010-05</c:v>
                </c:pt>
                <c:pt idx="101">
                  <c:v>2010-06</c:v>
                </c:pt>
                <c:pt idx="102">
                  <c:v>2010-07</c:v>
                </c:pt>
                <c:pt idx="103">
                  <c:v>2010-08</c:v>
                </c:pt>
                <c:pt idx="104">
                  <c:v>2010-09</c:v>
                </c:pt>
                <c:pt idx="105">
                  <c:v>2010-10</c:v>
                </c:pt>
                <c:pt idx="106">
                  <c:v>2010-11</c:v>
                </c:pt>
                <c:pt idx="107">
                  <c:v>2010-12</c:v>
                </c:pt>
                <c:pt idx="108">
                  <c:v>2011-01</c:v>
                </c:pt>
                <c:pt idx="109">
                  <c:v>2011-02</c:v>
                </c:pt>
                <c:pt idx="110">
                  <c:v>2011-03</c:v>
                </c:pt>
                <c:pt idx="111">
                  <c:v>2011-04</c:v>
                </c:pt>
                <c:pt idx="112">
                  <c:v>2011-05</c:v>
                </c:pt>
                <c:pt idx="113">
                  <c:v>2011-06</c:v>
                </c:pt>
                <c:pt idx="114">
                  <c:v>2011-07</c:v>
                </c:pt>
                <c:pt idx="115">
                  <c:v>2011-08</c:v>
                </c:pt>
                <c:pt idx="116">
                  <c:v>2011-09</c:v>
                </c:pt>
                <c:pt idx="117">
                  <c:v>2011-10</c:v>
                </c:pt>
                <c:pt idx="118">
                  <c:v>2011-11</c:v>
                </c:pt>
                <c:pt idx="119">
                  <c:v>2011-12</c:v>
                </c:pt>
                <c:pt idx="120">
                  <c:v>2012-01</c:v>
                </c:pt>
                <c:pt idx="121">
                  <c:v>2012-02</c:v>
                </c:pt>
                <c:pt idx="122">
                  <c:v>2012-03</c:v>
                </c:pt>
                <c:pt idx="123">
                  <c:v>2012-04</c:v>
                </c:pt>
                <c:pt idx="124">
                  <c:v>2012-05</c:v>
                </c:pt>
                <c:pt idx="125">
                  <c:v>2012-06</c:v>
                </c:pt>
                <c:pt idx="126">
                  <c:v>2012-07</c:v>
                </c:pt>
                <c:pt idx="127">
                  <c:v>2012-08</c:v>
                </c:pt>
                <c:pt idx="128">
                  <c:v>2012-09</c:v>
                </c:pt>
                <c:pt idx="129">
                  <c:v>2012-10</c:v>
                </c:pt>
                <c:pt idx="130">
                  <c:v>2012-11</c:v>
                </c:pt>
                <c:pt idx="131">
                  <c:v>2012-12</c:v>
                </c:pt>
                <c:pt idx="132">
                  <c:v>2013-01</c:v>
                </c:pt>
                <c:pt idx="133">
                  <c:v>2013-02</c:v>
                </c:pt>
                <c:pt idx="134">
                  <c:v>2013-03</c:v>
                </c:pt>
                <c:pt idx="135">
                  <c:v>2013-04</c:v>
                </c:pt>
                <c:pt idx="136">
                  <c:v>2013-05</c:v>
                </c:pt>
                <c:pt idx="137">
                  <c:v>2013-06</c:v>
                </c:pt>
                <c:pt idx="138">
                  <c:v>2013-07</c:v>
                </c:pt>
                <c:pt idx="139">
                  <c:v>2013-08</c:v>
                </c:pt>
                <c:pt idx="140">
                  <c:v>2013-09</c:v>
                </c:pt>
                <c:pt idx="141">
                  <c:v>2013-10</c:v>
                </c:pt>
                <c:pt idx="142">
                  <c:v>2013-11</c:v>
                </c:pt>
                <c:pt idx="143">
                  <c:v>2013-12</c:v>
                </c:pt>
                <c:pt idx="144">
                  <c:v>2014-01</c:v>
                </c:pt>
                <c:pt idx="145">
                  <c:v>2014-02</c:v>
                </c:pt>
                <c:pt idx="146">
                  <c:v>2014-03</c:v>
                </c:pt>
                <c:pt idx="147">
                  <c:v>2014-04</c:v>
                </c:pt>
                <c:pt idx="148">
                  <c:v>2014-05</c:v>
                </c:pt>
                <c:pt idx="149">
                  <c:v>2014-06</c:v>
                </c:pt>
                <c:pt idx="150">
                  <c:v>2014-07</c:v>
                </c:pt>
                <c:pt idx="151">
                  <c:v>2014-08</c:v>
                </c:pt>
                <c:pt idx="152">
                  <c:v>2014-09</c:v>
                </c:pt>
                <c:pt idx="153">
                  <c:v>2014-10</c:v>
                </c:pt>
                <c:pt idx="154">
                  <c:v>2014-11</c:v>
                </c:pt>
                <c:pt idx="155">
                  <c:v>2014-12</c:v>
                </c:pt>
                <c:pt idx="156">
                  <c:v>2015-01</c:v>
                </c:pt>
                <c:pt idx="157">
                  <c:v>2015-02</c:v>
                </c:pt>
                <c:pt idx="158">
                  <c:v>2015-03</c:v>
                </c:pt>
                <c:pt idx="159">
                  <c:v>2015-04</c:v>
                </c:pt>
                <c:pt idx="160">
                  <c:v>2015-05</c:v>
                </c:pt>
                <c:pt idx="161">
                  <c:v>2015-06</c:v>
                </c:pt>
                <c:pt idx="162">
                  <c:v>2015-07</c:v>
                </c:pt>
                <c:pt idx="163">
                  <c:v>2015-08</c:v>
                </c:pt>
                <c:pt idx="164">
                  <c:v>2015-09</c:v>
                </c:pt>
                <c:pt idx="165">
                  <c:v>2015-10</c:v>
                </c:pt>
                <c:pt idx="166">
                  <c:v>2015-11</c:v>
                </c:pt>
                <c:pt idx="167">
                  <c:v>2015-12</c:v>
                </c:pt>
                <c:pt idx="168">
                  <c:v>2016-01</c:v>
                </c:pt>
                <c:pt idx="169">
                  <c:v>2016-02</c:v>
                </c:pt>
                <c:pt idx="170">
                  <c:v>2016-03</c:v>
                </c:pt>
                <c:pt idx="171">
                  <c:v>2016-04</c:v>
                </c:pt>
                <c:pt idx="172">
                  <c:v>2016-05</c:v>
                </c:pt>
                <c:pt idx="173">
                  <c:v>2016-06</c:v>
                </c:pt>
                <c:pt idx="174">
                  <c:v>2016-07</c:v>
                </c:pt>
                <c:pt idx="175">
                  <c:v>2016-08</c:v>
                </c:pt>
                <c:pt idx="176">
                  <c:v>2016-09</c:v>
                </c:pt>
                <c:pt idx="177">
                  <c:v>2016-10</c:v>
                </c:pt>
                <c:pt idx="178">
                  <c:v>2016-11</c:v>
                </c:pt>
                <c:pt idx="179">
                  <c:v>2016-12</c:v>
                </c:pt>
                <c:pt idx="180">
                  <c:v>2017-01</c:v>
                </c:pt>
                <c:pt idx="181">
                  <c:v>2017-02</c:v>
                </c:pt>
                <c:pt idx="182">
                  <c:v>2017-03</c:v>
                </c:pt>
                <c:pt idx="183">
                  <c:v>2017-04</c:v>
                </c:pt>
                <c:pt idx="184">
                  <c:v>2017-05</c:v>
                </c:pt>
                <c:pt idx="185">
                  <c:v>2017-06</c:v>
                </c:pt>
                <c:pt idx="186">
                  <c:v>2017-07</c:v>
                </c:pt>
                <c:pt idx="187">
                  <c:v>2017-08</c:v>
                </c:pt>
                <c:pt idx="188">
                  <c:v>2017-09</c:v>
                </c:pt>
                <c:pt idx="189">
                  <c:v>2017-10</c:v>
                </c:pt>
                <c:pt idx="190">
                  <c:v>2017-11</c:v>
                </c:pt>
                <c:pt idx="191">
                  <c:v>2017-12</c:v>
                </c:pt>
                <c:pt idx="192">
                  <c:v>2018-01</c:v>
                </c:pt>
                <c:pt idx="193">
                  <c:v>2018-02</c:v>
                </c:pt>
                <c:pt idx="194">
                  <c:v>2018-03</c:v>
                </c:pt>
                <c:pt idx="195">
                  <c:v>2018-04</c:v>
                </c:pt>
                <c:pt idx="196">
                  <c:v>2018-05</c:v>
                </c:pt>
                <c:pt idx="197">
                  <c:v>2018-06</c:v>
                </c:pt>
                <c:pt idx="198">
                  <c:v>2018-07</c:v>
                </c:pt>
                <c:pt idx="199">
                  <c:v>2018-08</c:v>
                </c:pt>
                <c:pt idx="200">
                  <c:v>2018-09</c:v>
                </c:pt>
                <c:pt idx="201">
                  <c:v>2018-10</c:v>
                </c:pt>
                <c:pt idx="202">
                  <c:v>2018-11</c:v>
                </c:pt>
                <c:pt idx="203">
                  <c:v>2018-12</c:v>
                </c:pt>
                <c:pt idx="204">
                  <c:v>2019-01</c:v>
                </c:pt>
                <c:pt idx="205">
                  <c:v>2019-02</c:v>
                </c:pt>
                <c:pt idx="206">
                  <c:v>2019-03</c:v>
                </c:pt>
                <c:pt idx="207">
                  <c:v>2019-04</c:v>
                </c:pt>
                <c:pt idx="208">
                  <c:v>2019-05</c:v>
                </c:pt>
                <c:pt idx="209">
                  <c:v>2019-06</c:v>
                </c:pt>
                <c:pt idx="210">
                  <c:v>2019-07</c:v>
                </c:pt>
                <c:pt idx="211">
                  <c:v>2019-08</c:v>
                </c:pt>
                <c:pt idx="212">
                  <c:v>2019-09</c:v>
                </c:pt>
                <c:pt idx="213">
                  <c:v>2019-10</c:v>
                </c:pt>
                <c:pt idx="214">
                  <c:v>2019-11</c:v>
                </c:pt>
                <c:pt idx="215">
                  <c:v>2019-12</c:v>
                </c:pt>
                <c:pt idx="216">
                  <c:v>2020-01</c:v>
                </c:pt>
                <c:pt idx="217">
                  <c:v>2020-02</c:v>
                </c:pt>
                <c:pt idx="218">
                  <c:v>2020-03</c:v>
                </c:pt>
                <c:pt idx="219">
                  <c:v>2020-04</c:v>
                </c:pt>
                <c:pt idx="220">
                  <c:v>2020-05</c:v>
                </c:pt>
                <c:pt idx="221">
                  <c:v>2020-06</c:v>
                </c:pt>
                <c:pt idx="222">
                  <c:v>2020-07</c:v>
                </c:pt>
                <c:pt idx="223">
                  <c:v>2020-08</c:v>
                </c:pt>
                <c:pt idx="224">
                  <c:v>2020-09</c:v>
                </c:pt>
                <c:pt idx="225">
                  <c:v>2020-10</c:v>
                </c:pt>
                <c:pt idx="226">
                  <c:v>2020-11</c:v>
                </c:pt>
                <c:pt idx="227">
                  <c:v>2020-12</c:v>
                </c:pt>
                <c:pt idx="228">
                  <c:v>2021-01</c:v>
                </c:pt>
                <c:pt idx="229">
                  <c:v>2021-02</c:v>
                </c:pt>
                <c:pt idx="230">
                  <c:v>2021-03</c:v>
                </c:pt>
                <c:pt idx="231">
                  <c:v>2021-04</c:v>
                </c:pt>
                <c:pt idx="232">
                  <c:v>2021-05</c:v>
                </c:pt>
                <c:pt idx="233">
                  <c:v>2021-06</c:v>
                </c:pt>
                <c:pt idx="234">
                  <c:v>2021-07</c:v>
                </c:pt>
                <c:pt idx="235">
                  <c:v>2021-08</c:v>
                </c:pt>
                <c:pt idx="236">
                  <c:v>2021-09</c:v>
                </c:pt>
                <c:pt idx="237">
                  <c:v>2021-10</c:v>
                </c:pt>
                <c:pt idx="238">
                  <c:v>2021-11</c:v>
                </c:pt>
                <c:pt idx="239">
                  <c:v>2021-12</c:v>
                </c:pt>
                <c:pt idx="240">
                  <c:v>2022-01</c:v>
                </c:pt>
                <c:pt idx="241">
                  <c:v>2022-02</c:v>
                </c:pt>
                <c:pt idx="242">
                  <c:v>2022-03</c:v>
                </c:pt>
                <c:pt idx="243">
                  <c:v>2022-04</c:v>
                </c:pt>
                <c:pt idx="244">
                  <c:v>2022-05</c:v>
                </c:pt>
                <c:pt idx="245">
                  <c:v>2022-06</c:v>
                </c:pt>
                <c:pt idx="246">
                  <c:v>2022-07</c:v>
                </c:pt>
                <c:pt idx="247">
                  <c:v>2022-08</c:v>
                </c:pt>
                <c:pt idx="248">
                  <c:v>2022-09</c:v>
                </c:pt>
                <c:pt idx="249">
                  <c:v>2022-10</c:v>
                </c:pt>
                <c:pt idx="250">
                  <c:v>2022-11</c:v>
                </c:pt>
                <c:pt idx="251">
                  <c:v>2022-12</c:v>
                </c:pt>
                <c:pt idx="252">
                  <c:v>2023-01</c:v>
                </c:pt>
                <c:pt idx="253">
                  <c:v>2023-02</c:v>
                </c:pt>
                <c:pt idx="254">
                  <c:v>2023-03</c:v>
                </c:pt>
                <c:pt idx="255">
                  <c:v>2023-04</c:v>
                </c:pt>
                <c:pt idx="256">
                  <c:v>2023-05</c:v>
                </c:pt>
                <c:pt idx="257">
                  <c:v>2023-06</c:v>
                </c:pt>
                <c:pt idx="258">
                  <c:v>2023-07</c:v>
                </c:pt>
              </c:strCache>
            </c:strRef>
          </c:cat>
          <c:val>
            <c:numRef>
              <c:f>'Sheet 1'!$B$39:$IZ$39</c:f>
              <c:numCache>
                <c:formatCode>#,##0.##########</c:formatCode>
                <c:ptCount val="259"/>
                <c:pt idx="0">
                  <c:v>1.5</c:v>
                </c:pt>
                <c:pt idx="1">
                  <c:v>1.7</c:v>
                </c:pt>
                <c:pt idx="2">
                  <c:v>1.8</c:v>
                </c:pt>
                <c:pt idx="3">
                  <c:v>1.3</c:v>
                </c:pt>
                <c:pt idx="4">
                  <c:v>1.7</c:v>
                </c:pt>
                <c:pt idx="5">
                  <c:v>1.5</c:v>
                </c:pt>
                <c:pt idx="6">
                  <c:v>1.4</c:v>
                </c:pt>
                <c:pt idx="7">
                  <c:v>1.3</c:v>
                </c:pt>
                <c:pt idx="8">
                  <c:v>1.3</c:v>
                </c:pt>
                <c:pt idx="9">
                  <c:v>1.3</c:v>
                </c:pt>
                <c:pt idx="10">
                  <c:v>1.2</c:v>
                </c:pt>
                <c:pt idx="11">
                  <c:v>0.9</c:v>
                </c:pt>
                <c:pt idx="12">
                  <c:v>0.7</c:v>
                </c:pt>
                <c:pt idx="13">
                  <c:v>0.6</c:v>
                </c:pt>
                <c:pt idx="14">
                  <c:v>0.6</c:v>
                </c:pt>
                <c:pt idx="15">
                  <c:v>0.9</c:v>
                </c:pt>
                <c:pt idx="16">
                  <c:v>0.5</c:v>
                </c:pt>
                <c:pt idx="17">
                  <c:v>0.6</c:v>
                </c:pt>
                <c:pt idx="18">
                  <c:v>0.3</c:v>
                </c:pt>
                <c:pt idx="19">
                  <c:v>0.7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0.6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1.5</c:v>
                </c:pt>
                <c:pt idx="28">
                  <c:v>1.6</c:v>
                </c:pt>
                <c:pt idx="29">
                  <c:v>1.6</c:v>
                </c:pt>
                <c:pt idx="30">
                  <c:v>1.6</c:v>
                </c:pt>
                <c:pt idx="31">
                  <c:v>1.6</c:v>
                </c:pt>
                <c:pt idx="32">
                  <c:v>1.4</c:v>
                </c:pt>
                <c:pt idx="33">
                  <c:v>1.5</c:v>
                </c:pt>
                <c:pt idx="34">
                  <c:v>1.5</c:v>
                </c:pt>
                <c:pt idx="35">
                  <c:v>1.6</c:v>
                </c:pt>
                <c:pt idx="36">
                  <c:v>0.8</c:v>
                </c:pt>
                <c:pt idx="37">
                  <c:v>0.7</c:v>
                </c:pt>
                <c:pt idx="38">
                  <c:v>0.8</c:v>
                </c:pt>
                <c:pt idx="39">
                  <c:v>0.5</c:v>
                </c:pt>
                <c:pt idx="40">
                  <c:v>0.8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0.6</c:v>
                </c:pt>
                <c:pt idx="45">
                  <c:v>0.8</c:v>
                </c:pt>
                <c:pt idx="46">
                  <c:v>0.7</c:v>
                </c:pt>
                <c:pt idx="47">
                  <c:v>0.7</c:v>
                </c:pt>
                <c:pt idx="48">
                  <c:v>0.3</c:v>
                </c:pt>
                <c:pt idx="49">
                  <c:v>0.6</c:v>
                </c:pt>
                <c:pt idx="50">
                  <c:v>0.5</c:v>
                </c:pt>
                <c:pt idx="51">
                  <c:v>0.7</c:v>
                </c:pt>
                <c:pt idx="52">
                  <c:v>0.5</c:v>
                </c:pt>
                <c:pt idx="53">
                  <c:v>0.7</c:v>
                </c:pt>
                <c:pt idx="54">
                  <c:v>0.8</c:v>
                </c:pt>
                <c:pt idx="55">
                  <c:v>0.7</c:v>
                </c:pt>
                <c:pt idx="56">
                  <c:v>0.8</c:v>
                </c:pt>
                <c:pt idx="57">
                  <c:v>0.8</c:v>
                </c:pt>
                <c:pt idx="58">
                  <c:v>0.8</c:v>
                </c:pt>
                <c:pt idx="59">
                  <c:v>0.8</c:v>
                </c:pt>
                <c:pt idx="60">
                  <c:v>1.6</c:v>
                </c:pt>
                <c:pt idx="61">
                  <c:v>1.6</c:v>
                </c:pt>
                <c:pt idx="62">
                  <c:v>1.7</c:v>
                </c:pt>
                <c:pt idx="63">
                  <c:v>1.8</c:v>
                </c:pt>
                <c:pt idx="64">
                  <c:v>1.9</c:v>
                </c:pt>
                <c:pt idx="65">
                  <c:v>1.9</c:v>
                </c:pt>
                <c:pt idx="66" formatCode="#,##0.0">
                  <c:v>2</c:v>
                </c:pt>
                <c:pt idx="67">
                  <c:v>1.9</c:v>
                </c:pt>
                <c:pt idx="68" formatCode="#,##0.0">
                  <c:v>2</c:v>
                </c:pt>
                <c:pt idx="69">
                  <c:v>1.9</c:v>
                </c:pt>
                <c:pt idx="70">
                  <c:v>2.1</c:v>
                </c:pt>
                <c:pt idx="71" formatCode="#,##0.0">
                  <c:v>2</c:v>
                </c:pt>
                <c:pt idx="72">
                  <c:v>1.5</c:v>
                </c:pt>
                <c:pt idx="73">
                  <c:v>1.7</c:v>
                </c:pt>
                <c:pt idx="74">
                  <c:v>1.8</c:v>
                </c:pt>
                <c:pt idx="75">
                  <c:v>1.1000000000000001</c:v>
                </c:pt>
                <c:pt idx="76">
                  <c:v>1.1000000000000001</c:v>
                </c:pt>
                <c:pt idx="77">
                  <c:v>1.1000000000000001</c:v>
                </c:pt>
                <c:pt idx="78">
                  <c:v>1.1000000000000001</c:v>
                </c:pt>
                <c:pt idx="79">
                  <c:v>1.4</c:v>
                </c:pt>
                <c:pt idx="80">
                  <c:v>1.2</c:v>
                </c:pt>
                <c:pt idx="81">
                  <c:v>1.2</c:v>
                </c:pt>
                <c:pt idx="82">
                  <c:v>1.2</c:v>
                </c:pt>
                <c:pt idx="83">
                  <c:v>1.3</c:v>
                </c:pt>
                <c:pt idx="84">
                  <c:v>1.2</c:v>
                </c:pt>
                <c:pt idx="85">
                  <c:v>1.4</c:v>
                </c:pt>
                <c:pt idx="86">
                  <c:v>1.2</c:v>
                </c:pt>
                <c:pt idx="87">
                  <c:v>1.9</c:v>
                </c:pt>
                <c:pt idx="88">
                  <c:v>1.5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1.3</c:v>
                </c:pt>
                <c:pt idx="93">
                  <c:v>1.4</c:v>
                </c:pt>
                <c:pt idx="94" formatCode="#,##0.0">
                  <c:v>1</c:v>
                </c:pt>
                <c:pt idx="95">
                  <c:v>1.2</c:v>
                </c:pt>
                <c:pt idx="96">
                  <c:v>0.9</c:v>
                </c:pt>
                <c:pt idx="97">
                  <c:v>0.6</c:v>
                </c:pt>
                <c:pt idx="98">
                  <c:v>0.8</c:v>
                </c:pt>
                <c:pt idx="99">
                  <c:v>0.2</c:v>
                </c:pt>
                <c:pt idx="100">
                  <c:v>0.5</c:v>
                </c:pt>
                <c:pt idx="101">
                  <c:v>0.5</c:v>
                </c:pt>
                <c:pt idx="102">
                  <c:v>0.5</c:v>
                </c:pt>
                <c:pt idx="103">
                  <c:v>0.5</c:v>
                </c:pt>
                <c:pt idx="104">
                  <c:v>0.5</c:v>
                </c:pt>
                <c:pt idx="105">
                  <c:v>0.6</c:v>
                </c:pt>
                <c:pt idx="106">
                  <c:v>0.9</c:v>
                </c:pt>
                <c:pt idx="107">
                  <c:v>0.6</c:v>
                </c:pt>
                <c:pt idx="108">
                  <c:v>0.9</c:v>
                </c:pt>
                <c:pt idx="109">
                  <c:v>0.7</c:v>
                </c:pt>
                <c:pt idx="110" formatCode="#,##0.0">
                  <c:v>1</c:v>
                </c:pt>
                <c:pt idx="111">
                  <c:v>1.6</c:v>
                </c:pt>
                <c:pt idx="112">
                  <c:v>1.2</c:v>
                </c:pt>
                <c:pt idx="113">
                  <c:v>1.3</c:v>
                </c:pt>
                <c:pt idx="114">
                  <c:v>1.3</c:v>
                </c:pt>
                <c:pt idx="115">
                  <c:v>1.3</c:v>
                </c:pt>
                <c:pt idx="116">
                  <c:v>1.4</c:v>
                </c:pt>
                <c:pt idx="117">
                  <c:v>1.3</c:v>
                </c:pt>
                <c:pt idx="118">
                  <c:v>1.3</c:v>
                </c:pt>
                <c:pt idx="119">
                  <c:v>1.2</c:v>
                </c:pt>
                <c:pt idx="120">
                  <c:v>1.3</c:v>
                </c:pt>
                <c:pt idx="121">
                  <c:v>1.5</c:v>
                </c:pt>
                <c:pt idx="122">
                  <c:v>1.4</c:v>
                </c:pt>
                <c:pt idx="123">
                  <c:v>1.3</c:v>
                </c:pt>
                <c:pt idx="124">
                  <c:v>1.5</c:v>
                </c:pt>
                <c:pt idx="125">
                  <c:v>1.4</c:v>
                </c:pt>
                <c:pt idx="126">
                  <c:v>1.3</c:v>
                </c:pt>
                <c:pt idx="127">
                  <c:v>1.2</c:v>
                </c:pt>
                <c:pt idx="128">
                  <c:v>1.2</c:v>
                </c:pt>
                <c:pt idx="129">
                  <c:v>1.3</c:v>
                </c:pt>
                <c:pt idx="130">
                  <c:v>1.3</c:v>
                </c:pt>
                <c:pt idx="131">
                  <c:v>1.5</c:v>
                </c:pt>
                <c:pt idx="132">
                  <c:v>1.1000000000000001</c:v>
                </c:pt>
                <c:pt idx="133">
                  <c:v>1.2</c:v>
                </c:pt>
                <c:pt idx="134">
                  <c:v>1.8</c:v>
                </c:pt>
                <c:pt idx="135">
                  <c:v>0.7</c:v>
                </c:pt>
                <c:pt idx="136" formatCode="#,##0.0">
                  <c:v>1</c:v>
                </c:pt>
                <c:pt idx="137">
                  <c:v>1.1000000000000001</c:v>
                </c:pt>
                <c:pt idx="138">
                  <c:v>1.1000000000000001</c:v>
                </c:pt>
                <c:pt idx="139">
                  <c:v>1.2</c:v>
                </c:pt>
                <c:pt idx="140">
                  <c:v>1.4</c:v>
                </c:pt>
                <c:pt idx="141">
                  <c:v>0.9</c:v>
                </c:pt>
                <c:pt idx="142">
                  <c:v>1.6</c:v>
                </c:pt>
                <c:pt idx="143">
                  <c:v>0.7</c:v>
                </c:pt>
                <c:pt idx="144">
                  <c:v>1.3</c:v>
                </c:pt>
                <c:pt idx="145">
                  <c:v>1.1000000000000001</c:v>
                </c:pt>
                <c:pt idx="146">
                  <c:v>0.8</c:v>
                </c:pt>
                <c:pt idx="147">
                  <c:v>1.3</c:v>
                </c:pt>
                <c:pt idx="148">
                  <c:v>0.8</c:v>
                </c:pt>
                <c:pt idx="149">
                  <c:v>1.1000000000000001</c:v>
                </c:pt>
                <c:pt idx="150">
                  <c:v>1.1000000000000001</c:v>
                </c:pt>
                <c:pt idx="151">
                  <c:v>1.2</c:v>
                </c:pt>
                <c:pt idx="152">
                  <c:v>1.1000000000000001</c:v>
                </c:pt>
                <c:pt idx="153">
                  <c:v>1.1000000000000001</c:v>
                </c:pt>
                <c:pt idx="154">
                  <c:v>0.9</c:v>
                </c:pt>
                <c:pt idx="155">
                  <c:v>1.2</c:v>
                </c:pt>
                <c:pt idx="156">
                  <c:v>0.9</c:v>
                </c:pt>
                <c:pt idx="157" formatCode="#,##0.0">
                  <c:v>1</c:v>
                </c:pt>
                <c:pt idx="158">
                  <c:v>1.1000000000000001</c:v>
                </c:pt>
                <c:pt idx="159">
                  <c:v>2.1</c:v>
                </c:pt>
                <c:pt idx="160">
                  <c:v>2.7</c:v>
                </c:pt>
                <c:pt idx="161">
                  <c:v>2.2000000000000002</c:v>
                </c:pt>
                <c:pt idx="162">
                  <c:v>2.5</c:v>
                </c:pt>
                <c:pt idx="163">
                  <c:v>2.5</c:v>
                </c:pt>
                <c:pt idx="164">
                  <c:v>2.5</c:v>
                </c:pt>
                <c:pt idx="165">
                  <c:v>2.7</c:v>
                </c:pt>
                <c:pt idx="166">
                  <c:v>1.1000000000000001</c:v>
                </c:pt>
                <c:pt idx="167" formatCode="#,##0.0">
                  <c:v>1</c:v>
                </c:pt>
                <c:pt idx="168">
                  <c:v>1.1000000000000001</c:v>
                </c:pt>
                <c:pt idx="169">
                  <c:v>0.9</c:v>
                </c:pt>
                <c:pt idx="170">
                  <c:v>1.3</c:v>
                </c:pt>
                <c:pt idx="171">
                  <c:v>0.6</c:v>
                </c:pt>
                <c:pt idx="172" formatCode="#,##0.0">
                  <c:v>1</c:v>
                </c:pt>
                <c:pt idx="173" formatCode="#,##0.0">
                  <c:v>1</c:v>
                </c:pt>
                <c:pt idx="174">
                  <c:v>1.3</c:v>
                </c:pt>
                <c:pt idx="175" formatCode="#,##0.0">
                  <c:v>1</c:v>
                </c:pt>
                <c:pt idx="176" formatCode="#,##0.0">
                  <c:v>1</c:v>
                </c:pt>
                <c:pt idx="177" formatCode="#,##0.0">
                  <c:v>1</c:v>
                </c:pt>
                <c:pt idx="178">
                  <c:v>1.1000000000000001</c:v>
                </c:pt>
                <c:pt idx="179">
                  <c:v>1.3</c:v>
                </c:pt>
                <c:pt idx="180">
                  <c:v>0.9</c:v>
                </c:pt>
                <c:pt idx="181" formatCode="#,##0.0">
                  <c:v>1</c:v>
                </c:pt>
                <c:pt idx="182">
                  <c:v>0.8</c:v>
                </c:pt>
                <c:pt idx="183">
                  <c:v>1.6</c:v>
                </c:pt>
                <c:pt idx="184" formatCode="#,##0.0">
                  <c:v>1</c:v>
                </c:pt>
                <c:pt idx="185">
                  <c:v>1.8</c:v>
                </c:pt>
                <c:pt idx="186">
                  <c:v>1.6</c:v>
                </c:pt>
                <c:pt idx="187">
                  <c:v>1.7</c:v>
                </c:pt>
                <c:pt idx="188">
                  <c:v>1.6</c:v>
                </c:pt>
                <c:pt idx="189">
                  <c:v>1.1000000000000001</c:v>
                </c:pt>
                <c:pt idx="190">
                  <c:v>1.3</c:v>
                </c:pt>
                <c:pt idx="191">
                  <c:v>1.2</c:v>
                </c:pt>
                <c:pt idx="192">
                  <c:v>1.2</c:v>
                </c:pt>
                <c:pt idx="193">
                  <c:v>1.3</c:v>
                </c:pt>
                <c:pt idx="194">
                  <c:v>1.6</c:v>
                </c:pt>
                <c:pt idx="195">
                  <c:v>0.9</c:v>
                </c:pt>
                <c:pt idx="196">
                  <c:v>1.9</c:v>
                </c:pt>
                <c:pt idx="197">
                  <c:v>1.1000000000000001</c:v>
                </c:pt>
                <c:pt idx="198">
                  <c:v>1.4</c:v>
                </c:pt>
                <c:pt idx="199">
                  <c:v>1.3</c:v>
                </c:pt>
                <c:pt idx="200">
                  <c:v>1.4</c:v>
                </c:pt>
                <c:pt idx="201">
                  <c:v>1.8</c:v>
                </c:pt>
                <c:pt idx="202">
                  <c:v>1.1000000000000001</c:v>
                </c:pt>
                <c:pt idx="203">
                  <c:v>1.2</c:v>
                </c:pt>
                <c:pt idx="204">
                  <c:v>1.8</c:v>
                </c:pt>
                <c:pt idx="205">
                  <c:v>1.6</c:v>
                </c:pt>
                <c:pt idx="206" formatCode="#,##0.0">
                  <c:v>1</c:v>
                </c:pt>
                <c:pt idx="207" formatCode="#,##0.0">
                  <c:v>2</c:v>
                </c:pt>
                <c:pt idx="208">
                  <c:v>0.9</c:v>
                </c:pt>
                <c:pt idx="209">
                  <c:v>1.5</c:v>
                </c:pt>
                <c:pt idx="210">
                  <c:v>0.9</c:v>
                </c:pt>
                <c:pt idx="211">
                  <c:v>0.8</c:v>
                </c:pt>
                <c:pt idx="212" formatCode="#,##0.0">
                  <c:v>1</c:v>
                </c:pt>
                <c:pt idx="213">
                  <c:v>1.1000000000000001</c:v>
                </c:pt>
                <c:pt idx="214">
                  <c:v>1.8</c:v>
                </c:pt>
                <c:pt idx="215">
                  <c:v>1.7</c:v>
                </c:pt>
                <c:pt idx="216">
                  <c:v>1.3</c:v>
                </c:pt>
                <c:pt idx="217">
                  <c:v>1.4</c:v>
                </c:pt>
                <c:pt idx="218">
                  <c:v>1.3</c:v>
                </c:pt>
                <c:pt idx="219" formatCode="#,##0.0">
                  <c:v>1</c:v>
                </c:pt>
                <c:pt idx="220">
                  <c:v>1.1000000000000001</c:v>
                </c:pt>
                <c:pt idx="221">
                  <c:v>1.1000000000000001</c:v>
                </c:pt>
                <c:pt idx="222">
                  <c:v>0.7</c:v>
                </c:pt>
                <c:pt idx="223">
                  <c:v>0.6</c:v>
                </c:pt>
                <c:pt idx="224">
                  <c:v>0.3</c:v>
                </c:pt>
                <c:pt idx="225">
                  <c:v>0.1</c:v>
                </c:pt>
                <c:pt idx="226">
                  <c:v>-0.1</c:v>
                </c:pt>
                <c:pt idx="227">
                  <c:v>-0.1</c:v>
                </c:pt>
                <c:pt idx="228" formatCode="#,##0.0">
                  <c:v>2</c:v>
                </c:pt>
                <c:pt idx="229">
                  <c:v>1.7</c:v>
                </c:pt>
                <c:pt idx="230">
                  <c:v>1.6</c:v>
                </c:pt>
                <c:pt idx="231">
                  <c:v>1.1000000000000001</c:v>
                </c:pt>
                <c:pt idx="232">
                  <c:v>1.6</c:v>
                </c:pt>
                <c:pt idx="233">
                  <c:v>1.2</c:v>
                </c:pt>
                <c:pt idx="234">
                  <c:v>1.8</c:v>
                </c:pt>
                <c:pt idx="235">
                  <c:v>2.1</c:v>
                </c:pt>
                <c:pt idx="236">
                  <c:v>2.5</c:v>
                </c:pt>
                <c:pt idx="237">
                  <c:v>2.8</c:v>
                </c:pt>
                <c:pt idx="238">
                  <c:v>4.0999999999999996</c:v>
                </c:pt>
                <c:pt idx="239">
                  <c:v>3.9</c:v>
                </c:pt>
                <c:pt idx="240">
                  <c:v>2.8</c:v>
                </c:pt>
                <c:pt idx="241" formatCode="#,##0.0">
                  <c:v>3</c:v>
                </c:pt>
                <c:pt idx="242">
                  <c:v>3.4</c:v>
                </c:pt>
                <c:pt idx="243">
                  <c:v>3.9</c:v>
                </c:pt>
                <c:pt idx="244" formatCode="#,##0.0">
                  <c:v>4</c:v>
                </c:pt>
                <c:pt idx="245">
                  <c:v>3.2</c:v>
                </c:pt>
                <c:pt idx="246">
                  <c:v>3.2</c:v>
                </c:pt>
                <c:pt idx="247">
                  <c:v>3.4</c:v>
                </c:pt>
                <c:pt idx="248">
                  <c:v>4.7</c:v>
                </c:pt>
                <c:pt idx="249">
                  <c:v>5.0999999999999996</c:v>
                </c:pt>
                <c:pt idx="250">
                  <c:v>5.0999999999999996</c:v>
                </c:pt>
                <c:pt idx="251">
                  <c:v>5.4</c:v>
                </c:pt>
                <c:pt idx="252">
                  <c:v>5.0999999999999996</c:v>
                </c:pt>
                <c:pt idx="253">
                  <c:v>5.4</c:v>
                </c:pt>
                <c:pt idx="254">
                  <c:v>5.9</c:v>
                </c:pt>
                <c:pt idx="255">
                  <c:v>5.6</c:v>
                </c:pt>
                <c:pt idx="256">
                  <c:v>5.0999999999999996</c:v>
                </c:pt>
                <c:pt idx="257">
                  <c:v>6.1</c:v>
                </c:pt>
                <c:pt idx="258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99-4F4E-A75A-4AC52DEFC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5541248"/>
        <c:axId val="625543544"/>
      </c:lineChart>
      <c:catAx>
        <c:axId val="6255412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42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554354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625543544"/>
        <c:scaling>
          <c:orientation val="minMax"/>
          <c:max val="12"/>
          <c:min val="-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554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0.07761</cdr:x>
      <cdr:y>0.39289</cdr:y>
    </cdr:from>
    <cdr:to>
      <cdr:x>0.45448</cdr:x>
      <cdr:y>0.5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F2A55E51-83EE-485A-8D03-15D00C135543}"/>
            </a:ext>
          </a:extLst>
        </cdr:cNvPr>
        <cdr:cNvSpPr txBox="1"/>
      </cdr:nvSpPr>
      <cdr:spPr>
        <a:xfrm xmlns:a="http://schemas.openxmlformats.org/drawingml/2006/main">
          <a:off x="709682" y="2032039"/>
          <a:ext cx="3446060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de-D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Welcher geographische Bereich ist relevant für die EZB?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0.04809</cdr:x>
      <cdr:y>0.23478</cdr:y>
    </cdr:from>
    <cdr:to>
      <cdr:x>0.61642</cdr:x>
      <cdr:y>0.5579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D32F1449-721E-42FF-BAB1-D3435156C11B}"/>
            </a:ext>
          </a:extLst>
        </cdr:cNvPr>
        <cdr:cNvSpPr txBox="1"/>
      </cdr:nvSpPr>
      <cdr:spPr>
        <a:xfrm xmlns:a="http://schemas.openxmlformats.org/drawingml/2006/main">
          <a:off x="439747" y="1207566"/>
          <a:ext cx="5196776" cy="16619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marL="153988" indent="-153988"/>
          <a:r>
            <a:rPr lang="de-D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 Preise für Alkohol und Tabak stärker von staatlichen Abgaben beeinflusst als von Angebot und Nachfrage</a:t>
          </a:r>
        </a:p>
        <a:p xmlns:a="http://schemas.openxmlformats.org/drawingml/2006/main">
          <a:pPr marL="153988" indent="-153988"/>
          <a:r>
            <a:rPr lang="de-D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 Nahrungsmittelangebot und -preise stark witterungsabhängig</a:t>
          </a:r>
        </a:p>
        <a:p xmlns:a="http://schemas.openxmlformats.org/drawingml/2006/main">
          <a:pPr marL="153988" indent="-153988"/>
          <a:r>
            <a:rPr lang="de-D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 Energiepreise stark </a:t>
          </a:r>
          <a:r>
            <a:rPr lang="de-DE" sz="18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abh.</a:t>
          </a:r>
          <a:r>
            <a:rPr lang="de-D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von exogenen Faktoren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44D08-BF1F-40FD-BA37-092D7FBCEC41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E4FB2-1B1F-4541-9448-CCCFD77A92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386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F1A62-BBFC-4B2D-9864-84077E260F0F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FF1B1-DDD1-458E-B114-8230973F72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25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143000" y="273846"/>
            <a:ext cx="6858000" cy="1739150"/>
          </a:xfrm>
          <a:solidFill>
            <a:srgbClr val="FFC000"/>
          </a:solidFill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6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54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72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9"/>
            <a:ext cx="6114228" cy="326350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02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2063932"/>
            <a:ext cx="7886700" cy="1357925"/>
          </a:xfrm>
          <a:solidFill>
            <a:srgbClr val="FFC000"/>
          </a:solidFill>
        </p:spPr>
        <p:txBody>
          <a:bodyPr anchor="b"/>
          <a:lstStyle>
            <a:lvl1pPr algn="l">
              <a:defRPr sz="337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39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18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66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43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82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1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Anselm Dohle-Beltinger 2023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6BAF4D-FE96-443E-837B-4E3013AE95A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23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dt="0"/>
  <p:txStyles>
    <p:titleStyle>
      <a:lvl1pPr algn="ctr" defTabSz="51435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hyperlink" Target="https://www.meerwasser-lexikon.de/tiere/2468_Monetaria_moneta.htm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hyperlink" Target="https://www.schnecken-und-muscheln.de/Schneckengehaeuse/Cypraeidae/Cypraea-moneta-3-5-cm::2486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hyperlink" Target="https://www.schnecken-und-muscheln.de/Gehaeuseschnitte/Cypraea-moneta-Gehaeuseschnitt-1-8-cm::1629.html" TargetMode="External"/><Relationship Id="rId5" Type="http://schemas.openxmlformats.org/officeDocument/2006/relationships/image" Target="../media/image7.JPG"/><Relationship Id="rId10" Type="http://schemas.openxmlformats.org/officeDocument/2006/relationships/hyperlink" Target="https://de.wikipedia.org/wiki/Kaurischnecken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de.wikipedia.org/wiki/Kaurigel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3network.de/der-yap-stein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kmk.smb.museum/object?id=18226923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eymuseum.com/de/muenzen/katalog/leitwaehrungen?&amp;id=597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misbids.com/n.php?p=lot&amp;sid=734&amp;lot=3997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://tobacco.stanford.edu/tobacco_main/images_body.php?token1=fm_img5589.php" TargetMode="External"/><Relationship Id="rId7" Type="http://schemas.openxmlformats.org/officeDocument/2006/relationships/image" Target="../media/image19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hyperlink" Target="https://www.mnopedia.org/multimedia/world-war-ii-k-ration" TargetMode="External"/><Relationship Id="rId4" Type="http://schemas.openxmlformats.org/officeDocument/2006/relationships/hyperlink" Target="https://www.worthpoint.com/worthopedia/world-war-11-lucky-strike-cigarettes-516319847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3" Type="http://schemas.openxmlformats.org/officeDocument/2006/relationships/slide" Target="slide7.xml"/><Relationship Id="rId7" Type="http://schemas.openxmlformats.org/officeDocument/2006/relationships/slide" Target="slide4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1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Silberspekulation_der_Br%C3%BCder_Hunt" TargetMode="External"/><Relationship Id="rId2" Type="http://schemas.openxmlformats.org/officeDocument/2006/relationships/hyperlink" Target="https://de.wikipedia.org/wiki/Kipper-_und_Wipperzeit#Ursachen_und_Praxis_der_Geldentwertu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karte.org/laender-europa/" TargetMode="External"/><Relationship Id="rId2" Type="http://schemas.openxmlformats.org/officeDocument/2006/relationships/hyperlink" Target="https://commons.wikimedia.org/wiki/File:Eurozone_participation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s://www.ecb.europa.eu/explainers/show-me/html/euro_outside_europe.de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Eurozone#Eurozone_im_weiteren_Sinn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emgauer.info/informieren/basisinfo-formulare/" TargetMode="External"/><Relationship Id="rId2" Type="http://schemas.openxmlformats.org/officeDocument/2006/relationships/hyperlink" Target="https://www.imf.org/external/pubs/ft/aa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alent-tauschring.de/styled-2/styled-5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sdw.ecb.europa.eu/reports.do?node=1000005717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bank.de/de/service/bundeswertpapiere/kurse-und-renditen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nbc.com/quotes/DE10Y-DE" TargetMode="External"/><Relationship Id="rId4" Type="http://schemas.openxmlformats.org/officeDocument/2006/relationships/hyperlink" Target="https://www.finanzen.net/futures/euro-bund-future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2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werkschaftsgeschichte.de/nachkriegszeit-inflation-galloppiert.html" TargetMode="External"/><Relationship Id="rId5" Type="http://schemas.openxmlformats.org/officeDocument/2006/relationships/hyperlink" Target="http://www.berufliches-gymnasium-kiel.de/VWLProjekt/inflation-1923-in-deutschland/79-inflation" TargetMode="External"/><Relationship Id="rId4" Type="http://schemas.openxmlformats.org/officeDocument/2006/relationships/hyperlink" Target="https://www.hist-chron.com/eu/3R/Federau_D-finanzpolitik-d/010-hyperinflation-Deutschland-geldpyramide-1923.jp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m.de/fileadmin/medien/lemo/images/f73_422.jp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genesis.destatis.de/genesis/online?sequenz=tabelleErgebnis&amp;selectionname=61111-0001&amp;startjahr=1991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iegel.de/geschichte/oelkrise-1973-autofreier-sonntag-als-die-scheichs-den-hahn-zudrehten-a-1239496.html#fotostrecke-18376420-0001-0002-0000-000000165264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sdw.ecb.europa.eu/quickview.do?SERIES_KEY=117.BSI.M.U2.Y.V.M30.X.1.U2.2300.Z01.E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eurostat/databrowser/view/tec00001/default/table?lang=en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tatis.de/DE/Themen/Wirtschaft/Preise/Verbraucherpreisindex/Tabellen/Harmonisierter-Verbraucherpreisindex.html" TargetMode="External"/><Relationship Id="rId2" Type="http://schemas.openxmlformats.org/officeDocument/2006/relationships/hyperlink" Target="https://ec.europa.eu/eurostat/databrowser/view/prc_hicp_manr/default/table?lang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sso.eurostat.ec.europa.eu/nui/show.do?dataset=prc_hicp_mmor&amp;lang=de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ro-area-statistics.org/dp-inflation-c-1-2-2?cr=oecd&amp;lg=en&amp;page=0&amp;embed=2&amp;template=7" TargetMode="External"/><Relationship Id="rId5" Type="http://schemas.openxmlformats.org/officeDocument/2006/relationships/hyperlink" Target="https://www.destatis.de/DE/Themen/Wirtschaft/Preise/Verbraucherpreisindex/Methoden/Downloads/waegungsschema-2020.pdf?__blob=publicationFile" TargetMode="External"/><Relationship Id="rId4" Type="http://schemas.openxmlformats.org/officeDocument/2006/relationships/hyperlink" Target="https://www.destatis.de/DE/Themen/Wirtschaft/Preise/_Grafik/_Statisch/vpi-waegungsschema-2023-responsiv.png?__blob=poste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png"/><Relationship Id="rId4" Type="http://schemas.openxmlformats.org/officeDocument/2006/relationships/hyperlink" Target="https://appsso.eurostat.ec.europa.eu/nui/show.do?dataset=prc_hicp_aind&amp;lang=de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hyperlink" Target="https://appsso.eurostat.ec.europa.eu/nui/show.do?query=BOOKMARK_DS-055104_QID_B91430A_UID_-3F171EB0&amp;layout=TIME,C,X,0;GEO,L,Y,0;UNIT,L,Z,0;COICOP,L,Z,1;INDICATORS,C,Z,2;&amp;zSelection=DS-055104UNIT,RCH_A;DS-055104COICOP,FOOD_S;DS-055104INDICATORS,OBS_FLAG;&amp;rankName1=UNIT_1_2_-1_2&amp;rankName2=INDICATORS_1_2_-1_2&amp;rankName3=COICOP_1_2_-1_2&amp;rankName4=TIME_1_0_0_0&amp;rankName5=GEO_1_2_0_1&amp;sortC=ASC_-1_FIRST&amp;rStp=&amp;cStp=&amp;rDCh=&amp;cDCh=&amp;rDM=true&amp;cDM=true&amp;footnes=false&amp;empty=false&amp;wai=false&amp;time_mode=ROLLING&amp;time_most_recent=true&amp;lang=EN&amp;cfo=%23%23%23%2C%23%23%23.%23%23%23" TargetMode="Externa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tatis.de/DE/Themen/Wirtschaft/Preise/Verbraucherpreisindex/_inhalt.html#sprg238918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destatis.de/Voronoi/PreisKaleidoskop.svg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levante-oekonomik.com/2023/06/21/die-bedeutung-der-erzeugerpreise-die-ezb-und-professor-sinn/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hyperlink" Target="https://de.tradingeconomics.com/commodity/eu-natural-gas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boerse.de/chart-tool/Brent-Rohoelpreis/XC0009677409" TargetMode="External"/><Relationship Id="rId5" Type="http://schemas.openxmlformats.org/officeDocument/2006/relationships/hyperlink" Target="https://www.boerse.de/chart-tool/WTI-Rohoelpreis/XD0015948363" TargetMode="External"/><Relationship Id="rId4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sdw.ecb.europa.eu/reports.do?node=1000005717" TargetMode="Externa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Datei:Christine_Lagarde_Signature.svg" TargetMode="External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hyperlink" Target="https://de.wikipedia.org/wiki/Datei:Wim_Duisenberg_signatur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Datei:Mario_Draghi_signature.svg" TargetMode="External"/><Relationship Id="rId5" Type="http://schemas.openxmlformats.org/officeDocument/2006/relationships/image" Target="../media/image61.png"/><Relationship Id="rId10" Type="http://schemas.openxmlformats.org/officeDocument/2006/relationships/hyperlink" Target="https://de.wikipedia.org/wiki/Pr%C3%A4sident_der_Europ%C3%A4ischen_Zentralbank" TargetMode="External"/><Relationship Id="rId4" Type="http://schemas.openxmlformats.org/officeDocument/2006/relationships/hyperlink" Target="https://de.wikipedia.org/wiki/Datei:Trichet_signature.svg" TargetMode="External"/><Relationship Id="rId9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neymuseum.com/pdf/gestern/02_durch_die_zeiten/02_chinesische_silberbarre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274267"/>
            <a:ext cx="6858000" cy="1343025"/>
          </a:xfrm>
        </p:spPr>
        <p:txBody>
          <a:bodyPr>
            <a:normAutofit/>
          </a:bodyPr>
          <a:lstStyle/>
          <a:p>
            <a:r>
              <a:rPr lang="de-DE" sz="3600" dirty="0"/>
              <a:t>Geld und Währung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277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1808690-C369-4700-B817-ABEDE5016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30" y="126467"/>
            <a:ext cx="8694340" cy="489056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1C37460-F903-4120-A638-73699B75C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4768" y="641445"/>
            <a:ext cx="6228934" cy="386914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D379B60-CD9C-4F35-B349-785DDC2E0DEC}"/>
              </a:ext>
            </a:extLst>
          </p:cNvPr>
          <p:cNvGrpSpPr/>
          <p:nvPr/>
        </p:nvGrpSpPr>
        <p:grpSpPr>
          <a:xfrm>
            <a:off x="522774" y="1014798"/>
            <a:ext cx="7911478" cy="2967103"/>
            <a:chOff x="522774" y="1014798"/>
            <a:chExt cx="7911478" cy="2967103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B43E0B05-7391-4BFD-B41C-7E7A131D954C}"/>
                </a:ext>
              </a:extLst>
            </p:cNvPr>
            <p:cNvGrpSpPr/>
            <p:nvPr/>
          </p:nvGrpSpPr>
          <p:grpSpPr>
            <a:xfrm>
              <a:off x="522774" y="1014798"/>
              <a:ext cx="7911478" cy="2967103"/>
              <a:chOff x="522774" y="1014798"/>
              <a:chExt cx="7911478" cy="2967103"/>
            </a:xfrm>
          </p:grpSpPr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1DCC7589-5343-4F23-9CC9-44D0DDF95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2774" y="1015257"/>
                <a:ext cx="3955524" cy="2966644"/>
              </a:xfrm>
              <a:prstGeom prst="rect">
                <a:avLst/>
              </a:prstGeom>
            </p:spPr>
          </p:pic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045A35EA-1063-4497-9171-B5AB1C1F4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81648" y="1014798"/>
                <a:ext cx="3952604" cy="2964453"/>
              </a:xfrm>
              <a:prstGeom prst="rect">
                <a:avLst/>
              </a:prstGeom>
            </p:spPr>
          </p:pic>
        </p:grp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49F8FD1D-5E81-40C9-B1B3-EB1B9622045F}"/>
                </a:ext>
              </a:extLst>
            </p:cNvPr>
            <p:cNvSpPr txBox="1"/>
            <p:nvPr/>
          </p:nvSpPr>
          <p:spPr>
            <a:xfrm>
              <a:off x="1424763" y="3637079"/>
              <a:ext cx="222778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Ohne </a:t>
              </a:r>
              <a:r>
                <a:rPr lang="de-DE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Moluske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 ganz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CB4DC024-B292-4E4A-BE94-18B31306BAAC}"/>
                </a:ext>
              </a:extLst>
            </p:cNvPr>
            <p:cNvSpPr txBox="1"/>
            <p:nvPr/>
          </p:nvSpPr>
          <p:spPr>
            <a:xfrm>
              <a:off x="4838887" y="3665779"/>
              <a:ext cx="330564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Ohne </a:t>
              </a:r>
              <a:r>
                <a:rPr lang="de-DE" sz="1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Moluske</a:t>
              </a:r>
              <a:r>
                <a:rPr lang="de-DE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Schnitt von oben</a:t>
              </a:r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1" y="2564297"/>
            <a:ext cx="3837842" cy="206842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de-DE" dirty="0"/>
              <a:t>Kauri-Schnecken (weiß)</a:t>
            </a:r>
          </a:p>
          <a:p>
            <a:r>
              <a:rPr lang="de-DE" altLang="de-DE" dirty="0"/>
              <a:t>über mehrere hundert Jahre in </a:t>
            </a:r>
            <a:r>
              <a:rPr lang="de-DE" altLang="de-DE"/>
              <a:t>der </a:t>
            </a:r>
            <a:r>
              <a:rPr lang="de-DE"/>
              <a:t>Südsee, Afrika, </a:t>
            </a:r>
            <a:r>
              <a:rPr lang="de-DE" dirty="0"/>
              <a:t>Ost- und Südasien</a:t>
            </a:r>
            <a:r>
              <a:rPr lang="de-DE" altLang="de-DE" dirty="0"/>
              <a:t> in Verwendung</a:t>
            </a:r>
          </a:p>
          <a:p>
            <a:r>
              <a:rPr lang="de-DE" dirty="0"/>
              <a:t>Damit </a:t>
            </a:r>
            <a:r>
              <a:rPr lang="de-DE" dirty="0" err="1"/>
              <a:t>weitestverbreitete</a:t>
            </a:r>
            <a:r>
              <a:rPr lang="de-DE" dirty="0"/>
              <a:t> Münze der Welt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10</a:t>
            </a:fld>
            <a:endParaRPr lang="de-DE"/>
          </a:p>
        </p:txBody>
      </p:sp>
      <p:pic>
        <p:nvPicPr>
          <p:cNvPr id="6" name="Picture 4" descr="kett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35" y="1047292"/>
            <a:ext cx="4535829" cy="14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8E8D3EF-05E5-44FE-9412-3A2A53F5715B}"/>
              </a:ext>
            </a:extLst>
          </p:cNvPr>
          <p:cNvSpPr txBox="1"/>
          <p:nvPr/>
        </p:nvSpPr>
        <p:spPr>
          <a:xfrm>
            <a:off x="7151428" y="102392"/>
            <a:ext cx="1589964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Kein Klausurstoff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016" y="2564296"/>
            <a:ext cx="4695212" cy="22029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24394" y="341614"/>
            <a:ext cx="4695212" cy="551511"/>
          </a:xfrm>
          <a:solidFill>
            <a:schemeClr val="bg1"/>
          </a:solidFill>
        </p:spPr>
        <p:txBody>
          <a:bodyPr/>
          <a:lstStyle/>
          <a:p>
            <a:r>
              <a:rPr lang="de-DE" dirty="0"/>
              <a:t>Beispiele für Bargeld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1FFC581-E316-48B4-B07B-FA6C499EA2AF}"/>
              </a:ext>
            </a:extLst>
          </p:cNvPr>
          <p:cNvGrpSpPr/>
          <p:nvPr/>
        </p:nvGrpSpPr>
        <p:grpSpPr>
          <a:xfrm>
            <a:off x="5296864" y="909630"/>
            <a:ext cx="3048000" cy="1652016"/>
            <a:chOff x="5296864" y="909630"/>
            <a:chExt cx="3048000" cy="1652016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FBAC042C-A127-44CD-B0A1-DBD25487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6864" y="909630"/>
              <a:ext cx="3048000" cy="1652016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2345367-06CE-4C80-9F18-683370D7F1AE}"/>
                </a:ext>
              </a:extLst>
            </p:cNvPr>
            <p:cNvSpPr txBox="1"/>
            <p:nvPr/>
          </p:nvSpPr>
          <p:spPr>
            <a:xfrm>
              <a:off x="5914488" y="917200"/>
              <a:ext cx="133691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Lebensraum</a:t>
              </a: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64C788F7-B7F6-4D03-A21B-7DA53BD83BBE}"/>
              </a:ext>
            </a:extLst>
          </p:cNvPr>
          <p:cNvSpPr txBox="1"/>
          <p:nvPr/>
        </p:nvSpPr>
        <p:spPr>
          <a:xfrm>
            <a:off x="306857" y="4664752"/>
            <a:ext cx="30861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Bildquellen: Wikipedia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1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2</a:t>
            </a: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schnecken-und-muscheln.de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1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2</a:t>
            </a: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meerwasser-lexikon</a:t>
            </a: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.de</a:t>
            </a: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privat</a:t>
            </a:r>
          </a:p>
        </p:txBody>
      </p:sp>
    </p:spTree>
    <p:extLst>
      <p:ext uri="{BB962C8B-B14F-4D97-AF65-F5344CB8AC3E}">
        <p14:creationId xmlns:p14="http://schemas.microsoft.com/office/powerpoint/2010/main" val="37994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Bargeld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9"/>
            <a:ext cx="4807296" cy="3263504"/>
          </a:xfrm>
        </p:spPr>
        <p:txBody>
          <a:bodyPr/>
          <a:lstStyle/>
          <a:p>
            <a:r>
              <a:rPr lang="de-DE" dirty="0" err="1"/>
              <a:t>Nassa</a:t>
            </a:r>
            <a:r>
              <a:rPr lang="de-DE" dirty="0"/>
              <a:t>-Schneckengehäuse</a:t>
            </a:r>
          </a:p>
          <a:p>
            <a:r>
              <a:rPr lang="de-DE" altLang="de-DE" dirty="0"/>
              <a:t>Auf Papua-Neuguinea betrug der Sühnepreis für einen Mord 50 Schnüre mit jeweils etwa 320 </a:t>
            </a:r>
            <a:r>
              <a:rPr lang="de-DE" altLang="de-DE" dirty="0" err="1"/>
              <a:t>Nassa</a:t>
            </a:r>
            <a:r>
              <a:rPr lang="de-DE" altLang="de-DE" dirty="0"/>
              <a:t>-Schnecken. </a:t>
            </a:r>
          </a:p>
          <a:p>
            <a:r>
              <a:rPr lang="de-DE" altLang="de-DE" dirty="0"/>
              <a:t>Damit wurde der Kreislauf der Blutrache unterbrochen.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11</a:t>
            </a:fld>
            <a:endParaRPr lang="de-DE"/>
          </a:p>
        </p:txBody>
      </p:sp>
      <p:pic>
        <p:nvPicPr>
          <p:cNvPr id="6" name="Picture 2" descr="9-nassa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946" y="976230"/>
            <a:ext cx="3708054" cy="41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80D950-8C72-4A62-AFDF-54970C8E8E8A}"/>
              </a:ext>
            </a:extLst>
          </p:cNvPr>
          <p:cNvSpPr txBox="1"/>
          <p:nvPr/>
        </p:nvSpPr>
        <p:spPr>
          <a:xfrm>
            <a:off x="7151428" y="102392"/>
            <a:ext cx="1589964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Kein Klausurstoff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652D8FF-CAD8-40F8-A3B0-73648FFE744A}"/>
              </a:ext>
            </a:extLst>
          </p:cNvPr>
          <p:cNvSpPr txBox="1"/>
          <p:nvPr/>
        </p:nvSpPr>
        <p:spPr>
          <a:xfrm>
            <a:off x="928577" y="4827242"/>
            <a:ext cx="1757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Bildquelle: privat</a:t>
            </a:r>
          </a:p>
        </p:txBody>
      </p:sp>
    </p:spTree>
    <p:extLst>
      <p:ext uri="{BB962C8B-B14F-4D97-AF65-F5344CB8AC3E}">
        <p14:creationId xmlns:p14="http://schemas.microsoft.com/office/powerpoint/2010/main" val="121279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Bargeld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7930" y="1369219"/>
            <a:ext cx="3346174" cy="3263504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Rai (Steingeld)</a:t>
            </a:r>
          </a:p>
          <a:p>
            <a:pPr lvl="1"/>
            <a:r>
              <a:rPr lang="de-DE" dirty="0"/>
              <a:t>Abbau 400km entfernt auf Palau</a:t>
            </a:r>
          </a:p>
          <a:p>
            <a:pPr lvl="1"/>
            <a:r>
              <a:rPr lang="de-DE" dirty="0"/>
              <a:t>maximal ca. 5 </a:t>
            </a:r>
            <a:r>
              <a:rPr lang="de-DE" dirty="0" err="1"/>
              <a:t>to</a:t>
            </a:r>
            <a:endParaRPr lang="de-DE" dirty="0"/>
          </a:p>
          <a:p>
            <a:pPr lvl="1"/>
            <a:r>
              <a:rPr lang="de-DE" dirty="0"/>
              <a:t>Zuordnung durch kollektives Gedächtnis</a:t>
            </a:r>
          </a:p>
          <a:p>
            <a:pPr lvl="1"/>
            <a:r>
              <a:rPr lang="de-DE" dirty="0"/>
              <a:t>früher </a:t>
            </a:r>
            <a:r>
              <a:rPr lang="de-DE" dirty="0" err="1"/>
              <a:t>Einbaum-oder</a:t>
            </a:r>
            <a:r>
              <a:rPr lang="de-DE" dirty="0"/>
              <a:t> Floßtransport; durch Motorboote Entwertung</a:t>
            </a:r>
          </a:p>
          <a:p>
            <a:pPr lvl="1"/>
            <a:r>
              <a:rPr lang="de-DE" dirty="0"/>
              <a:t>Verwendung noch symbolisch z.B. bei Grundstücks-transaktionen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12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174" y="1557131"/>
            <a:ext cx="5653825" cy="316614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394174" y="4820635"/>
            <a:ext cx="82826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hlinkClick r:id="rId3"/>
              </a:rPr>
              <a:t>Bild: c3network.de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65E5D70-2469-450A-B3F9-30C869A319E5}"/>
              </a:ext>
            </a:extLst>
          </p:cNvPr>
          <p:cNvSpPr txBox="1"/>
          <p:nvPr/>
        </p:nvSpPr>
        <p:spPr>
          <a:xfrm>
            <a:off x="7151428" y="102392"/>
            <a:ext cx="1589964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Kein Klausurstoff</a:t>
            </a:r>
          </a:p>
        </p:txBody>
      </p:sp>
    </p:spTree>
    <p:extLst>
      <p:ext uri="{BB962C8B-B14F-4D97-AF65-F5344CB8AC3E}">
        <p14:creationId xmlns:p14="http://schemas.microsoft.com/office/powerpoint/2010/main" val="171790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Bargeld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9"/>
            <a:ext cx="4807296" cy="3263504"/>
          </a:xfrm>
        </p:spPr>
        <p:txBody>
          <a:bodyPr/>
          <a:lstStyle/>
          <a:p>
            <a:r>
              <a:rPr lang="de-DE" dirty="0"/>
              <a:t>Raphia (Stoff)</a:t>
            </a:r>
          </a:p>
          <a:p>
            <a:r>
              <a:rPr lang="de-DE" altLang="de-DE" dirty="0"/>
              <a:t>Währung der Kuba (Kongo-Becken)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13</a:t>
            </a:fld>
            <a:endParaRPr lang="de-DE"/>
          </a:p>
        </p:txBody>
      </p:sp>
      <p:pic>
        <p:nvPicPr>
          <p:cNvPr id="7" name="Picture 8" descr="Stof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086" y="926334"/>
            <a:ext cx="4041913" cy="38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D198FC-481F-4D46-928A-8C055C2F197E}"/>
              </a:ext>
            </a:extLst>
          </p:cNvPr>
          <p:cNvSpPr txBox="1"/>
          <p:nvPr/>
        </p:nvSpPr>
        <p:spPr>
          <a:xfrm>
            <a:off x="7151428" y="102392"/>
            <a:ext cx="1589964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Kein Klausurstoff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DD1B74-3206-4F7B-830E-285D39A5ECF9}"/>
              </a:ext>
            </a:extLst>
          </p:cNvPr>
          <p:cNvSpPr txBox="1"/>
          <p:nvPr/>
        </p:nvSpPr>
        <p:spPr>
          <a:xfrm>
            <a:off x="928577" y="4827242"/>
            <a:ext cx="1757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Bildquelle: privat</a:t>
            </a:r>
          </a:p>
        </p:txBody>
      </p:sp>
    </p:spTree>
    <p:extLst>
      <p:ext uri="{BB962C8B-B14F-4D97-AF65-F5344CB8AC3E}">
        <p14:creationId xmlns:p14="http://schemas.microsoft.com/office/powerpoint/2010/main" val="2421726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Bargeld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9"/>
            <a:ext cx="3453020" cy="3620224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Unedles Metall</a:t>
            </a:r>
          </a:p>
          <a:p>
            <a:r>
              <a:rPr lang="de-DE" altLang="de-DE" dirty="0"/>
              <a:t>Bronze-As des Kaisers Nero</a:t>
            </a:r>
          </a:p>
          <a:p>
            <a:endParaRPr lang="de-DE" altLang="de-DE" dirty="0"/>
          </a:p>
          <a:p>
            <a:r>
              <a:rPr lang="de-DE" altLang="de-DE" dirty="0"/>
              <a:t>As als Basiswert des römischen Münzsystems</a:t>
            </a:r>
          </a:p>
          <a:p>
            <a:r>
              <a:rPr lang="de-DE" altLang="de-DE" dirty="0"/>
              <a:t>Herrscherbildnis auch als Echtheitszeichen</a:t>
            </a:r>
          </a:p>
          <a:p>
            <a:r>
              <a:rPr lang="de-DE" altLang="de-DE" dirty="0"/>
              <a:t>Falschmünzerei als Vergehen am Herrscher und damit Kapitalverbrechen</a:t>
            </a:r>
          </a:p>
          <a:p>
            <a:r>
              <a:rPr lang="de-DE" altLang="de-DE" dirty="0"/>
              <a:t>Vorrecht des Herrschers zur Geldausgabe = </a:t>
            </a:r>
            <a:r>
              <a:rPr lang="de-DE" altLang="de-DE" dirty="0">
                <a:solidFill>
                  <a:srgbClr val="FF0000"/>
                </a:solidFill>
              </a:rPr>
              <a:t>Münzregal</a:t>
            </a:r>
            <a:r>
              <a:rPr lang="de-DE" altLang="de-DE" dirty="0"/>
              <a:t> (</a:t>
            </a:r>
            <a:r>
              <a:rPr lang="de-DE" altLang="de-DE"/>
              <a:t>nicht IKEA-Billy, </a:t>
            </a:r>
            <a:r>
              <a:rPr lang="de-DE" altLang="de-DE" dirty="0"/>
              <a:t>sondern lat. </a:t>
            </a:r>
            <a:r>
              <a:rPr lang="de-DE" altLang="de-DE" dirty="0" err="1"/>
              <a:t>rex</a:t>
            </a:r>
            <a:r>
              <a:rPr lang="de-DE" altLang="de-DE" dirty="0"/>
              <a:t> = König)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14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57B3443-9DF8-493A-93CD-B7D3648DC50B}"/>
              </a:ext>
            </a:extLst>
          </p:cNvPr>
          <p:cNvSpPr txBox="1"/>
          <p:nvPr/>
        </p:nvSpPr>
        <p:spPr>
          <a:xfrm>
            <a:off x="7151428" y="102392"/>
            <a:ext cx="1589964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Kein Klausurstoff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4FC7DBC-0871-488D-9BCC-E80C5EA20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867" y="1232824"/>
            <a:ext cx="3407823" cy="353444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069C05A-9C02-48D0-BA04-76A81DFA4CCB}"/>
              </a:ext>
            </a:extLst>
          </p:cNvPr>
          <p:cNvSpPr txBox="1"/>
          <p:nvPr/>
        </p:nvSpPr>
        <p:spPr>
          <a:xfrm>
            <a:off x="5507665" y="4767264"/>
            <a:ext cx="226119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Bildquelle: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Münzkabinett zu Berlin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0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Bargeld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15</a:t>
            </a:fld>
            <a:endParaRPr lang="de-DE"/>
          </a:p>
        </p:txBody>
      </p:sp>
      <p:pic>
        <p:nvPicPr>
          <p:cNvPr id="8" name="Picture 11" descr="Goldstater Krösus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637" y="1067422"/>
            <a:ext cx="4808093" cy="407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331843" y="4671391"/>
            <a:ext cx="18354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Bild: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moneymuseum.com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126434"/>
            <a:ext cx="3645176" cy="3640829"/>
          </a:xfrm>
        </p:spPr>
        <p:txBody>
          <a:bodyPr>
            <a:normAutofit/>
          </a:bodyPr>
          <a:lstStyle/>
          <a:p>
            <a:r>
              <a:rPr lang="de-DE" dirty="0"/>
              <a:t>Edelmetalle </a:t>
            </a:r>
            <a:r>
              <a:rPr lang="de-DE"/>
              <a:t>(Silber, Gold, </a:t>
            </a:r>
            <a:r>
              <a:rPr lang="de-DE" dirty="0"/>
              <a:t>Elektron = natürlich vorkommende Silber/Gold-Legierung)</a:t>
            </a:r>
          </a:p>
          <a:p>
            <a:r>
              <a:rPr lang="de-DE" altLang="de-DE" dirty="0"/>
              <a:t>Gold-</a:t>
            </a:r>
            <a:r>
              <a:rPr lang="de-DE" altLang="de-DE" dirty="0" err="1"/>
              <a:t>Stater</a:t>
            </a:r>
            <a:r>
              <a:rPr lang="de-DE" altLang="de-DE" dirty="0"/>
              <a:t> des Krösus</a:t>
            </a:r>
            <a:br>
              <a:rPr lang="de-DE" altLang="de-DE" dirty="0"/>
            </a:br>
            <a:r>
              <a:rPr lang="de-DE" altLang="de-DE" dirty="0"/>
              <a:t>(Stier und Löwe als</a:t>
            </a:r>
            <a:br>
              <a:rPr lang="de-DE" altLang="de-DE" dirty="0"/>
            </a:br>
            <a:r>
              <a:rPr lang="de-DE" altLang="de-DE" dirty="0"/>
              <a:t>Herrschaftssymbole)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51B483F-CB7F-4931-B389-DB1AB6784595}"/>
              </a:ext>
            </a:extLst>
          </p:cNvPr>
          <p:cNvSpPr txBox="1"/>
          <p:nvPr/>
        </p:nvSpPr>
        <p:spPr>
          <a:xfrm>
            <a:off x="7151428" y="102392"/>
            <a:ext cx="1589964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Kein Klausurstoff</a:t>
            </a:r>
          </a:p>
        </p:txBody>
      </p:sp>
    </p:spTree>
    <p:extLst>
      <p:ext uri="{BB962C8B-B14F-4D97-AF65-F5344CB8AC3E}">
        <p14:creationId xmlns:p14="http://schemas.microsoft.com/office/powerpoint/2010/main" val="3768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4155385" cy="994172"/>
          </a:xfrm>
        </p:spPr>
        <p:txBody>
          <a:bodyPr/>
          <a:lstStyle/>
          <a:p>
            <a:r>
              <a:rPr lang="de-DE" dirty="0"/>
              <a:t>Beispiele für Bargeld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009" y="1369219"/>
            <a:ext cx="3922643" cy="2772086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Papiergeld</a:t>
            </a:r>
          </a:p>
          <a:p>
            <a:r>
              <a:rPr lang="de-DE" dirty="0"/>
              <a:t>Chinesischer Kuan von 1375 Wertangabe u.a. auch durch Abbildung der 10 Münzschnüre a 10 Käsch-Münzen; </a:t>
            </a:r>
          </a:p>
          <a:p>
            <a:r>
              <a:rPr lang="de-DE" dirty="0"/>
              <a:t>wegen </a:t>
            </a:r>
            <a:r>
              <a:rPr lang="de-DE" dirty="0">
                <a:solidFill>
                  <a:srgbClr val="FF0000"/>
                </a:solidFill>
              </a:rPr>
              <a:t>Inflation</a:t>
            </a:r>
            <a:r>
              <a:rPr lang="de-DE" dirty="0"/>
              <a:t> auf späteren Kuan-Scheinen weniger Münzen abgebildet</a:t>
            </a:r>
          </a:p>
          <a:p>
            <a:r>
              <a:rPr lang="de-DE" dirty="0"/>
              <a:t>Zur Fälschungssicherheit später u.a. Parfum eingesetzt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16</a:t>
            </a:fld>
            <a:endParaRPr lang="de-DE"/>
          </a:p>
        </p:txBody>
      </p:sp>
      <p:pic>
        <p:nvPicPr>
          <p:cNvPr id="6" name="Picture 3" descr="Käsch v 13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035" y="-32738"/>
            <a:ext cx="3346173" cy="524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 flipV="1">
            <a:off x="3657600" y="2332383"/>
            <a:ext cx="2292626" cy="1722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302150" y="4851542"/>
            <a:ext cx="14511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Bild: </a:t>
            </a:r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numisbids.com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97EC84-FCE8-4793-BC47-47DA77F16DA7}"/>
              </a:ext>
            </a:extLst>
          </p:cNvPr>
          <p:cNvSpPr txBox="1"/>
          <p:nvPr/>
        </p:nvSpPr>
        <p:spPr>
          <a:xfrm>
            <a:off x="7151428" y="102392"/>
            <a:ext cx="1589964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Kein Klausurstoff</a:t>
            </a:r>
          </a:p>
        </p:txBody>
      </p:sp>
    </p:spTree>
    <p:extLst>
      <p:ext uri="{BB962C8B-B14F-4D97-AF65-F5344CB8AC3E}">
        <p14:creationId xmlns:p14="http://schemas.microsoft.com/office/powerpoint/2010/main" val="376528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17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C6B3205-4159-4CCC-BEC2-1ADB1FD4E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936" y="0"/>
            <a:ext cx="3979497" cy="51435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D4FAC5F-D858-44F0-8B2A-2784BFC63B09}"/>
              </a:ext>
            </a:extLst>
          </p:cNvPr>
          <p:cNvSpPr txBox="1"/>
          <p:nvPr/>
        </p:nvSpPr>
        <p:spPr>
          <a:xfrm>
            <a:off x="404191" y="4715765"/>
            <a:ext cx="19209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Bildquelle: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stanford</a:t>
            </a: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.edu</a:t>
            </a: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worthpoint</a:t>
            </a: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.com</a:t>
            </a: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mnopedia.org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7961D39-34C2-4179-9848-9AF9D4E3F406}"/>
              </a:ext>
            </a:extLst>
          </p:cNvPr>
          <p:cNvGrpSpPr/>
          <p:nvPr/>
        </p:nvGrpSpPr>
        <p:grpSpPr>
          <a:xfrm>
            <a:off x="4638684" y="843074"/>
            <a:ext cx="3810000" cy="4286250"/>
            <a:chOff x="4596544" y="102392"/>
            <a:chExt cx="3810000" cy="428625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081D7DCC-28C8-45F4-B470-8679899D5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6544" y="102392"/>
              <a:ext cx="3810000" cy="2143125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5A087C5F-31BA-472E-B201-A3C27659E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6544" y="2245517"/>
              <a:ext cx="3810000" cy="2143125"/>
            </a:xfrm>
            <a:prstGeom prst="rect">
              <a:avLst/>
            </a:prstGeom>
          </p:spPr>
        </p:pic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DF8C5779-9579-4432-9C91-C428AA7312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019" y="1932438"/>
            <a:ext cx="6096000" cy="23431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0DDDDD2-CEC6-4FB8-9DDE-033472D62030}"/>
              </a:ext>
            </a:extLst>
          </p:cNvPr>
          <p:cNvSpPr txBox="1"/>
          <p:nvPr/>
        </p:nvSpPr>
        <p:spPr>
          <a:xfrm>
            <a:off x="7151428" y="88216"/>
            <a:ext cx="1589964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Kein Klausurstoff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431" y="301540"/>
            <a:ext cx="3925285" cy="994172"/>
          </a:xfrm>
        </p:spPr>
        <p:txBody>
          <a:bodyPr/>
          <a:lstStyle/>
          <a:p>
            <a:r>
              <a:rPr lang="de-DE" dirty="0"/>
              <a:t>Bargeld oder Warengeld?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04191" y="1398104"/>
            <a:ext cx="3379305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 dem zweiten Weltkrieg bis 1948 war außerhalb von Banken und Lebensmittelrationen das Zahlungsmittel Zigaretten </a:t>
            </a:r>
            <a:r>
              <a:rPr lang="de-DE" sz="1800">
                <a:latin typeface="Arial" panose="020B0604020202020204" pitchFamily="34" charset="0"/>
                <a:cs typeface="Arial" panose="020B0604020202020204" pitchFamily="34" charset="0"/>
              </a:rPr>
              <a:t>der Besatzungssoldaten,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 im Gegensatz zu heimischem Tabak nicht beliebig vermehrbar</a:t>
            </a:r>
          </a:p>
          <a:p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Einheimisches Geld durch Inflation wertlos; nur bei Zwang angenommen</a:t>
            </a:r>
          </a:p>
        </p:txBody>
      </p:sp>
    </p:spTree>
    <p:extLst>
      <p:ext uri="{BB962C8B-B14F-4D97-AF65-F5344CB8AC3E}">
        <p14:creationId xmlns:p14="http://schemas.microsoft.com/office/powerpoint/2010/main" val="40090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kann man daraus lernen?</a:t>
            </a:r>
            <a:br>
              <a:rPr lang="de-DE" dirty="0"/>
            </a:br>
            <a:r>
              <a:rPr lang="de-DE" dirty="0"/>
              <a:t>Was macht das heutige Geld aus?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906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Prägende Trends der Geldentwicklung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Haltbarkeit (Werterhalt)</a:t>
            </a:r>
          </a:p>
          <a:p>
            <a:r>
              <a:rPr lang="de-DE" dirty="0"/>
              <a:t>Universalität (nicht nur enge regionale Gebrauchsfähigkeit)</a:t>
            </a:r>
          </a:p>
          <a:p>
            <a:r>
              <a:rPr lang="de-DE" dirty="0"/>
              <a:t>Aggregation (Ausdruck größerer Wertmengen)</a:t>
            </a:r>
          </a:p>
          <a:p>
            <a:r>
              <a:rPr lang="de-DE" dirty="0"/>
              <a:t>Leichtigkeit des Transports</a:t>
            </a:r>
          </a:p>
          <a:p>
            <a:r>
              <a:rPr lang="de-DE" dirty="0"/>
              <a:t>Begrenztheit (keine leichter Zugriff für jedermann auf große Mengen)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83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221323"/>
              </p:ext>
            </p:extLst>
          </p:nvPr>
        </p:nvGraphicFramePr>
        <p:xfrm>
          <a:off x="1509920" y="952570"/>
          <a:ext cx="603056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2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Inhaltsverzeichnis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Definitionen Geld, Währung, Inflation, 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 action="ppaction://hlinksldjump"/>
                        </a:rPr>
                        <a:t>03-06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Historische Geldformen (nicht klausurrelevant)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07-17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 macht das heutige Geld aus?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18-30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Geldmenge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31-36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Zins, 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Rendite und Schuldverschreibungen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37-43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Warum die Fixierung auf die Geldmenge?</a:t>
                      </a:r>
                      <a:r>
                        <a:rPr lang="de-D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Inflation und Deflation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44-60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Ziele der EZB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61-64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849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Aberglaube der Preisstabilität bei </a:t>
            </a:r>
            <a:br>
              <a:rPr lang="de-DE" dirty="0"/>
            </a:br>
            <a:r>
              <a:rPr lang="de-DE" dirty="0"/>
              <a:t>Gold- und Silberdeckung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263708"/>
            <a:ext cx="7886700" cy="349116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Gold ist ein Handelsgut wie Obst und unterliegt Angebot und Nachfrage </a:t>
            </a:r>
            <a:r>
              <a:rPr lang="de-DE" sz="1900" dirty="0"/>
              <a:t>(vor spanischer und portugiesischer Eroberung </a:t>
            </a:r>
            <a:r>
              <a:rPr lang="de-DE" sz="1900"/>
              <a:t>Südamerikas Silbermangel, </a:t>
            </a:r>
            <a:r>
              <a:rPr lang="de-DE" sz="1900" dirty="0"/>
              <a:t>danach zeitweise Goldüberschuss)</a:t>
            </a:r>
            <a:endParaRPr lang="de-DE" dirty="0"/>
          </a:p>
          <a:p>
            <a:pPr>
              <a:lnSpc>
                <a:spcPct val="110000"/>
              </a:lnSpc>
            </a:pPr>
            <a:r>
              <a:rPr lang="de-DE" dirty="0"/>
              <a:t>Für Preisstabilität müssten die Schwankungen aller Güterpreise immer synchron sein </a:t>
            </a:r>
            <a:r>
              <a:rPr lang="de-DE" sz="1600" dirty="0"/>
              <a:t>(historisches Gegenbeispiel: </a:t>
            </a:r>
            <a:r>
              <a:rPr lang="de-DE" sz="1600" dirty="0">
                <a:hlinkClick r:id="rId2"/>
              </a:rPr>
              <a:t>Kipper- und </a:t>
            </a:r>
            <a:r>
              <a:rPr lang="de-DE" sz="1600" dirty="0" err="1">
                <a:hlinkClick r:id="rId2"/>
              </a:rPr>
              <a:t>Wipperzeit</a:t>
            </a:r>
            <a:r>
              <a:rPr lang="de-DE" sz="1600" dirty="0"/>
              <a:t>)</a:t>
            </a:r>
            <a:endParaRPr lang="de-DE" dirty="0"/>
          </a:p>
          <a:p>
            <a:pPr>
              <a:lnSpc>
                <a:spcPct val="110000"/>
              </a:lnSpc>
            </a:pPr>
            <a:r>
              <a:rPr lang="de-DE" dirty="0"/>
              <a:t>Durch lange Lager- und Verwendbarkeit Spekulation auf Gold und Silber (d.h. Loslösung vom konkreten Bedarf) ausgeprägter als bei anderen Gütern </a:t>
            </a:r>
            <a:r>
              <a:rPr lang="de-DE" sz="1800" dirty="0"/>
              <a:t>(historisch: </a:t>
            </a:r>
            <a:r>
              <a:rPr lang="de-DE" sz="1800" dirty="0" err="1">
                <a:hlinkClick r:id="rId3"/>
              </a:rPr>
              <a:t>Hunt</a:t>
            </a:r>
            <a:r>
              <a:rPr lang="de-DE" sz="1800" dirty="0">
                <a:hlinkClick r:id="rId3"/>
              </a:rPr>
              <a:t>-Brüder</a:t>
            </a:r>
            <a:r>
              <a:rPr lang="de-DE" sz="1800" dirty="0"/>
              <a:t>)</a:t>
            </a:r>
          </a:p>
          <a:p>
            <a:pPr>
              <a:lnSpc>
                <a:spcPct val="110000"/>
              </a:lnSpc>
            </a:pPr>
            <a:r>
              <a:rPr lang="de-DE" dirty="0"/>
              <a:t>Weitere Einflüsse durch 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Reduzierung von Feingehalt und/oder Münzgröße durch Münzherren zum Nachteil der ungebildeten Bürger (verspätete Preisanpassung)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Abtragen von Münzteilen durch die Benutzer („</a:t>
            </a:r>
            <a:r>
              <a:rPr lang="de-DE" dirty="0" err="1"/>
              <a:t>clipping</a:t>
            </a:r>
            <a:r>
              <a:rPr lang="de-DE" dirty="0"/>
              <a:t>“)</a:t>
            </a:r>
          </a:p>
          <a:p>
            <a:pPr lvl="1">
              <a:lnSpc>
                <a:spcPct val="110000"/>
              </a:lnSpc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20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439189" y="4521042"/>
            <a:ext cx="370481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Spekulation: Wette auf die Veränderung </a:t>
            </a:r>
            <a:br>
              <a:rPr lang="de-DE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Preises in der Zeit</a:t>
            </a:r>
          </a:p>
        </p:txBody>
      </p:sp>
    </p:spTree>
    <p:extLst>
      <p:ext uri="{BB962C8B-B14F-4D97-AF65-F5344CB8AC3E}">
        <p14:creationId xmlns:p14="http://schemas.microsoft.com/office/powerpoint/2010/main" val="2506847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Fragestellung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Was bestimmt den Wert des Geldes?</a:t>
            </a:r>
          </a:p>
          <a:p>
            <a:r>
              <a:rPr lang="de-DE" dirty="0" err="1">
                <a:solidFill>
                  <a:srgbClr val="FF0000"/>
                </a:solidFill>
              </a:rPr>
              <a:t>metallistische</a:t>
            </a:r>
            <a:r>
              <a:rPr lang="de-DE" dirty="0">
                <a:solidFill>
                  <a:srgbClr val="FF0000"/>
                </a:solidFill>
              </a:rPr>
              <a:t> Auffassung </a:t>
            </a:r>
            <a:r>
              <a:rPr lang="de-DE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de-DE" dirty="0" err="1">
                <a:solidFill>
                  <a:srgbClr val="FF0000"/>
                </a:solidFill>
                <a:sym typeface="Symbol" panose="05050102010706020507" pitchFamily="18" charset="2"/>
              </a:rPr>
              <a:t>Kurrantmünzen</a:t>
            </a:r>
            <a:r>
              <a:rPr lang="de-DE" dirty="0">
                <a:sym typeface="Symbol" panose="05050102010706020507" pitchFamily="18" charset="2"/>
              </a:rPr>
              <a:t> (keine Geldscheine außer eintauschbar in feste Goldmenge</a:t>
            </a:r>
            <a:r>
              <a:rPr lang="de-DE" dirty="0"/>
              <a:t>): der Materialwert bestimmt den Geldwert</a:t>
            </a:r>
          </a:p>
          <a:p>
            <a:r>
              <a:rPr lang="de-DE" dirty="0"/>
              <a:t>Die Herstellungskosten</a:t>
            </a:r>
          </a:p>
          <a:p>
            <a:pPr lvl="1"/>
            <a:r>
              <a:rPr lang="de-DE" dirty="0"/>
              <a:t>Material + Verarbeitung </a:t>
            </a:r>
          </a:p>
          <a:p>
            <a:pPr lvl="1"/>
            <a:r>
              <a:rPr lang="de-DE" dirty="0"/>
              <a:t>Material abzgl. Rückgewinnungskosten des Rohmaterials</a:t>
            </a:r>
          </a:p>
          <a:p>
            <a:r>
              <a:rPr lang="de-DE" dirty="0">
                <a:solidFill>
                  <a:srgbClr val="FF0000"/>
                </a:solidFill>
              </a:rPr>
              <a:t>nominalistische Auffassung </a:t>
            </a:r>
            <a:r>
              <a:rPr lang="de-DE" dirty="0">
                <a:solidFill>
                  <a:srgbClr val="FF0000"/>
                </a:solidFill>
                <a:sym typeface="Symbol" panose="05050102010706020507" pitchFamily="18" charset="2"/>
              </a:rPr>
              <a:t> Scheidemünzen &amp; Fiat-Geld </a:t>
            </a:r>
            <a:br>
              <a:rPr lang="de-DE" dirty="0">
                <a:solidFill>
                  <a:srgbClr val="FF0000"/>
                </a:solidFill>
                <a:sym typeface="Symbol" panose="05050102010706020507" pitchFamily="18" charset="2"/>
              </a:rPr>
            </a:br>
            <a:r>
              <a:rPr lang="de-DE" dirty="0">
                <a:sym typeface="Symbol" panose="05050102010706020507" pitchFamily="18" charset="2"/>
              </a:rPr>
              <a:t>(lat. fiat = Es werde!; hier </a:t>
            </a:r>
            <a:r>
              <a:rPr lang="de-DE">
                <a:sym typeface="Symbol" panose="05050102010706020507" pitchFamily="18" charset="2"/>
              </a:rPr>
              <a:t>auch Scheine, </a:t>
            </a:r>
            <a:r>
              <a:rPr lang="de-DE" dirty="0">
                <a:sym typeface="Symbol" panose="05050102010706020507" pitchFamily="18" charset="2"/>
              </a:rPr>
              <a:t>elektronisches Geld etc. möglich): der Nennwert bestimmt den Geldwert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857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Parallel- und Doppelwährungen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Doppelwährung</a:t>
            </a:r>
          </a:p>
          <a:p>
            <a:pPr lvl="1"/>
            <a:r>
              <a:rPr lang="de-DE" dirty="0"/>
              <a:t>Es existieren zwei verschiedene Arten Kurantmünzen oder sonstiges Geld mit </a:t>
            </a:r>
            <a:r>
              <a:rPr lang="de-DE" dirty="0">
                <a:solidFill>
                  <a:srgbClr val="FF0000"/>
                </a:solidFill>
              </a:rPr>
              <a:t>fixierter</a:t>
            </a:r>
            <a:r>
              <a:rPr lang="de-DE" dirty="0"/>
              <a:t> Austauschrelation: </a:t>
            </a:r>
          </a:p>
          <a:p>
            <a:pPr lvl="2"/>
            <a:r>
              <a:rPr lang="de-DE" dirty="0"/>
              <a:t>Subjektiv wahrgenommene Werthaltigkeit bestimmt welche Art ausgegeben und welche gehortet (gespart) wird</a:t>
            </a:r>
          </a:p>
          <a:p>
            <a:r>
              <a:rPr lang="de-DE" dirty="0"/>
              <a:t>Parallelwährung</a:t>
            </a:r>
          </a:p>
          <a:p>
            <a:pPr lvl="1"/>
            <a:r>
              <a:rPr lang="de-DE" dirty="0"/>
              <a:t>Es gibt zwei </a:t>
            </a:r>
            <a:r>
              <a:rPr lang="de-DE"/>
              <a:t>unterschiedliche Währungen, </a:t>
            </a:r>
            <a:r>
              <a:rPr lang="de-DE" dirty="0"/>
              <a:t>die beide </a:t>
            </a:r>
            <a:r>
              <a:rPr lang="de-DE"/>
              <a:t>akzeptiert sind, </a:t>
            </a:r>
            <a:r>
              <a:rPr lang="de-DE" dirty="0"/>
              <a:t>deren Austauschrate aber </a:t>
            </a:r>
            <a:r>
              <a:rPr lang="de-DE" dirty="0">
                <a:solidFill>
                  <a:srgbClr val="FF0000"/>
                </a:solidFill>
              </a:rPr>
              <a:t>flexibel</a:t>
            </a:r>
            <a:r>
              <a:rPr lang="de-DE" dirty="0"/>
              <a:t> ist</a:t>
            </a:r>
          </a:p>
          <a:p>
            <a:pPr lvl="2"/>
            <a:r>
              <a:rPr lang="de-DE" dirty="0"/>
              <a:t>Häufig in Ländern mit schwacher Wirtschaft und hoher Inflation ausländische Währung akzeptiert/gefordert (</a:t>
            </a:r>
            <a:r>
              <a:rPr lang="de-DE"/>
              <a:t>US-$, </a:t>
            </a:r>
            <a:r>
              <a:rPr lang="de-DE" dirty="0"/>
              <a:t>€)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270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ilchgeld_v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613" y="10300"/>
            <a:ext cx="5203479" cy="32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milchgeld_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613" y="1953932"/>
            <a:ext cx="5203479" cy="318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3380133" cy="994172"/>
          </a:xfrm>
        </p:spPr>
        <p:txBody>
          <a:bodyPr/>
          <a:lstStyle/>
          <a:p>
            <a:r>
              <a:rPr lang="de-DE" dirty="0"/>
              <a:t>Versuch einer Dreifachwährung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9"/>
            <a:ext cx="3380133" cy="3263504"/>
          </a:xfrm>
        </p:spPr>
        <p:txBody>
          <a:bodyPr>
            <a:normAutofit fontScale="92500"/>
          </a:bodyPr>
          <a:lstStyle/>
          <a:p>
            <a:r>
              <a:rPr lang="de-DE" dirty="0"/>
              <a:t>Allgäuer Milchgeld (1923)</a:t>
            </a:r>
          </a:p>
          <a:p>
            <a:r>
              <a:rPr lang="de-DE" dirty="0"/>
              <a:t>Anbindung an Goldmark (bis 1913) und US-$ (Golddeckung bis 1971)</a:t>
            </a:r>
          </a:p>
          <a:p>
            <a:r>
              <a:rPr lang="de-DE" dirty="0"/>
              <a:t>Ausgegeben um in der Zeit der Hyperinflation die Belieferung der Städte mit Milch sicherzustellen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>
                <a:solidFill>
                  <a:schemeClr val="bg1"/>
                </a:solidFill>
              </a:rPr>
              <a:t>23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6610333" y="2292306"/>
            <a:ext cx="2277834" cy="1635169"/>
            <a:chOff x="2426" y="799"/>
            <a:chExt cx="3016" cy="2954"/>
          </a:xfrm>
        </p:grpSpPr>
        <p:pic>
          <p:nvPicPr>
            <p:cNvPr id="9" name="Picture 6" descr="milchdollar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935"/>
              <a:ext cx="1905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lupe3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799"/>
              <a:ext cx="3016" cy="2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385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Hybrider Geldwert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39804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Material des Bargelds relativ wertlos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rgbClr val="FF0000"/>
                </a:solidFill>
              </a:rPr>
              <a:t>Koppelung des Geldwertes an Realwerte</a:t>
            </a:r>
            <a:r>
              <a:rPr lang="de-DE" dirty="0"/>
              <a:t> </a:t>
            </a:r>
            <a:r>
              <a:rPr lang="de-DE"/>
              <a:t>wie Gold, </a:t>
            </a:r>
            <a:r>
              <a:rPr lang="de-DE" dirty="0"/>
              <a:t>Getreide</a:t>
            </a:r>
          </a:p>
          <a:p>
            <a:pPr>
              <a:lnSpc>
                <a:spcPct val="110000"/>
              </a:lnSpc>
            </a:pPr>
            <a:r>
              <a:rPr lang="de-DE" dirty="0"/>
              <a:t>In D zuletzt Golddeckung von 1948 bis 1973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Grundlage: Abkommen von </a:t>
            </a:r>
            <a:r>
              <a:rPr lang="de-DE" dirty="0" err="1"/>
              <a:t>Bretton</a:t>
            </a:r>
            <a:r>
              <a:rPr lang="de-DE" dirty="0"/>
              <a:t> Woods 1944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Aufgegeben u.a. wegen Austritt der USA 1971; </a:t>
            </a:r>
            <a:br>
              <a:rPr lang="de-DE" dirty="0"/>
            </a:br>
            <a:r>
              <a:rPr lang="de-DE" dirty="0"/>
              <a:t>USA brauchten u.a. mehr Geld zur Finanzierung Vietnamkrieg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Nachteil: stärkere Wechselkursschwankungen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Koppelung heute wenig sinnvoll: </a:t>
            </a:r>
            <a:br>
              <a:rPr lang="de-DE" dirty="0"/>
            </a:br>
            <a:r>
              <a:rPr lang="de-DE"/>
              <a:t>Wirtschaft expandiert, </a:t>
            </a:r>
            <a:r>
              <a:rPr lang="de-DE" dirty="0"/>
              <a:t>Goldförderung schrumpft aber;</a:t>
            </a:r>
            <a:br>
              <a:rPr lang="de-DE" dirty="0"/>
            </a:br>
            <a:r>
              <a:rPr lang="de-DE" dirty="0"/>
              <a:t>Deckungswert (Gold) ist eigenständiger Spekulationsgegenstand</a:t>
            </a:r>
          </a:p>
          <a:p>
            <a:pPr>
              <a:lnSpc>
                <a:spcPct val="110000"/>
              </a:lnSpc>
            </a:pPr>
            <a:r>
              <a:rPr lang="de-DE" dirty="0"/>
              <a:t>Heute abstrakte Koppelung Geldmenge - BIP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90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Geldwertgarantie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DE"/>
              <a:t>Wenn überhaupt, </a:t>
            </a:r>
            <a:r>
              <a:rPr lang="de-DE" dirty="0"/>
              <a:t>kann Geld nur </a:t>
            </a:r>
            <a:r>
              <a:rPr lang="de-DE"/>
              <a:t>wertstabil sein, </a:t>
            </a:r>
            <a:r>
              <a:rPr lang="de-DE" dirty="0"/>
              <a:t>wenn 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ein Überblick über die vorhandene Menge besteht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die Ausweitung der Geldbereitstellung kontrolliert wird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der Ausgeber ökonomisch stabil ist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die Authentizität des Geldes gesichert wird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rgbClr val="FF0000"/>
                </a:solidFill>
              </a:rPr>
              <a:t>Notenbankmonopol</a:t>
            </a:r>
            <a:r>
              <a:rPr lang="de-DE" dirty="0"/>
              <a:t> des Staates entsteht (nach 1844)  deshalb und auch (z.T. kontraproduktiv) als Möglichkeit </a:t>
            </a:r>
            <a:r>
              <a:rPr lang="de-DE"/>
              <a:t>des Staates, </a:t>
            </a:r>
            <a:r>
              <a:rPr lang="de-DE" dirty="0"/>
              <a:t>sich Kredit zu verschaffen</a:t>
            </a:r>
          </a:p>
          <a:p>
            <a:pPr>
              <a:lnSpc>
                <a:spcPct val="120000"/>
              </a:lnSpc>
            </a:pPr>
            <a:r>
              <a:rPr lang="de-DE" dirty="0"/>
              <a:t>Folgt gedanklich dem Münzregal</a:t>
            </a:r>
          </a:p>
          <a:p>
            <a:pPr>
              <a:lnSpc>
                <a:spcPct val="120000"/>
              </a:lnSpc>
            </a:pPr>
            <a:r>
              <a:rPr lang="de-DE" dirty="0"/>
              <a:t>Notenbanken heute z.T. in privatem Eigentum (</a:t>
            </a:r>
            <a:r>
              <a:rPr lang="de-DE"/>
              <a:t>FED), </a:t>
            </a:r>
            <a:r>
              <a:rPr lang="de-DE" dirty="0"/>
              <a:t>aber immer unter staatlicher Aufsicht.</a:t>
            </a:r>
          </a:p>
          <a:p>
            <a:pPr>
              <a:lnSpc>
                <a:spcPct val="120000"/>
              </a:lnSpc>
            </a:pPr>
            <a:r>
              <a:rPr lang="de-DE" dirty="0"/>
              <a:t>Direktkredit an Staat in Industriestaaten meist ausgeschlossen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826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Geldschöpfungsgewinn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77428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Während die Zentralbank nur wenig </a:t>
            </a:r>
            <a:r>
              <a:rPr lang="de-DE"/>
              <a:t>Aufwand hat, </a:t>
            </a:r>
            <a:r>
              <a:rPr lang="de-DE" dirty="0"/>
              <a:t>um neue Scheine </a:t>
            </a:r>
            <a:r>
              <a:rPr lang="de-DE"/>
              <a:t>zu drucken, </a:t>
            </a:r>
            <a:r>
              <a:rPr lang="de-DE" dirty="0"/>
              <a:t>muss jeder Verwender Güter/Dienstleistungen aufgeben um das Geld zu erhalten. </a:t>
            </a:r>
          </a:p>
          <a:p>
            <a:pPr>
              <a:lnSpc>
                <a:spcPct val="120000"/>
              </a:lnSpc>
            </a:pPr>
            <a:r>
              <a:rPr lang="de-DE" dirty="0"/>
              <a:t>Materialwert 50€-Schein ca</a:t>
            </a:r>
            <a:r>
              <a:rPr lang="de-DE"/>
              <a:t>. 0,16ct</a:t>
            </a:r>
            <a:r>
              <a:rPr lang="de-DE" dirty="0"/>
              <a:t>; hinzu kommen für Bürokratie und Logistik ca</a:t>
            </a:r>
            <a:r>
              <a:rPr lang="de-DE"/>
              <a:t>. 1,30</a:t>
            </a:r>
            <a:r>
              <a:rPr lang="de-DE" dirty="0"/>
              <a:t>€</a:t>
            </a:r>
          </a:p>
          <a:p>
            <a:pPr>
              <a:lnSpc>
                <a:spcPct val="120000"/>
              </a:lnSpc>
            </a:pPr>
            <a:r>
              <a:rPr lang="de-DE" dirty="0"/>
              <a:t>Diese Wertungleichheit schöpfen die Notenbanken ab als sog. </a:t>
            </a:r>
            <a:r>
              <a:rPr lang="de-DE" dirty="0" err="1">
                <a:solidFill>
                  <a:srgbClr val="FF0000"/>
                </a:solidFill>
              </a:rPr>
              <a:t>Seigniorage</a:t>
            </a:r>
            <a:r>
              <a:rPr lang="de-DE" dirty="0"/>
              <a:t> (von Seigneur – Lehnsherr)</a:t>
            </a:r>
          </a:p>
          <a:p>
            <a:pPr>
              <a:lnSpc>
                <a:spcPct val="120000"/>
              </a:lnSpc>
            </a:pPr>
            <a:r>
              <a:rPr lang="de-DE" dirty="0"/>
              <a:t>Ist eine mögliche Einnahmequelle des Staates; </a:t>
            </a:r>
            <a:br>
              <a:rPr lang="de-DE" dirty="0"/>
            </a:br>
            <a:r>
              <a:rPr lang="de-DE" dirty="0"/>
              <a:t>in der Eurozone keine fixe Abführungsvereinbarung</a:t>
            </a:r>
          </a:p>
          <a:p>
            <a:pPr>
              <a:lnSpc>
                <a:spcPct val="120000"/>
              </a:lnSpc>
            </a:pPr>
            <a:r>
              <a:rPr lang="de-DE" dirty="0"/>
              <a:t>Eurostaaten haben Anspruch auf den Münzgewinn (direkt) und den Gewinn aus den Scheinen (nur indirekt und nur wenn Ausschüttungen der Europäischen Zentralbank EZB erfolgen)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34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536" y="0"/>
            <a:ext cx="7886700" cy="736840"/>
          </a:xfrm>
        </p:spPr>
        <p:txBody>
          <a:bodyPr/>
          <a:lstStyle/>
          <a:p>
            <a:r>
              <a:rPr lang="de-DE" dirty="0"/>
              <a:t>Eurozone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27</a:t>
            </a:fld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10722" y="4887220"/>
            <a:ext cx="23720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Bilder: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 tooltip="European Fiscal Compact ratification (cropped).svg: IgnisFatuusderivative work : Blue-Haired Lawyerderivative work : Danlaycock, CC BY-SA 3.0 &lt;https://creativecommons.org/licenses/by-sa/3.0&gt;, via Wikimedia Commons"/>
              </a:rPr>
              <a:t>wikimedia.org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europakarte.org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34408" y="4232311"/>
            <a:ext cx="25095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Die beiden </a:t>
            </a:r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britischen Militärbasen auf Zypern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sind das einzige </a:t>
            </a:r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Gebiet Großbritanniens,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 dem der Euro gilt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68DF2A1-0B0C-45F8-A5FB-162C328EE1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1905" y="582466"/>
            <a:ext cx="3769167" cy="397856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E208EDD-B67D-4CE4-83E3-3D0AFE81F032}"/>
              </a:ext>
            </a:extLst>
          </p:cNvPr>
          <p:cNvSpPr txBox="1"/>
          <p:nvPr/>
        </p:nvSpPr>
        <p:spPr>
          <a:xfrm>
            <a:off x="4999" y="182880"/>
            <a:ext cx="2509591" cy="47089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800" b="1" dirty="0"/>
              <a:t>Mitglieder der Eurozone</a:t>
            </a:r>
          </a:p>
          <a:p>
            <a:r>
              <a:rPr lang="de-DE" sz="1800" u="sng" dirty="0"/>
              <a:t>EU-Staaten</a:t>
            </a:r>
            <a:r>
              <a:rPr lang="de-DE" dirty="0"/>
              <a:t> </a:t>
            </a:r>
            <a:br>
              <a:rPr lang="de-DE" dirty="0"/>
            </a:br>
            <a:r>
              <a:rPr lang="de-DE" sz="1400" dirty="0">
                <a:solidFill>
                  <a:srgbClr val="0070C0"/>
                </a:solidFill>
              </a:rPr>
              <a:t>20 in der Eurozone,</a:t>
            </a:r>
            <a:r>
              <a:rPr lang="de-DE" sz="1400" dirty="0"/>
              <a:t>  </a:t>
            </a:r>
            <a:br>
              <a:rPr lang="de-DE" sz="1400" dirty="0"/>
            </a:br>
            <a:r>
              <a:rPr lang="de-DE" sz="1400" dirty="0"/>
              <a:t>je 1 in WKM II </a:t>
            </a:r>
            <a:br>
              <a:rPr lang="de-DE" sz="1400" dirty="0"/>
            </a:br>
            <a:r>
              <a:rPr lang="de-DE" sz="1400" dirty="0">
                <a:solidFill>
                  <a:srgbClr val="46AC6F"/>
                </a:solidFill>
              </a:rPr>
              <a:t>ohne </a:t>
            </a:r>
            <a:r>
              <a:rPr lang="de-DE" sz="1400" dirty="0" err="1">
                <a:solidFill>
                  <a:srgbClr val="46AC6F"/>
                </a:solidFill>
              </a:rPr>
              <a:t>Opt</a:t>
            </a:r>
            <a:r>
              <a:rPr lang="de-DE" sz="1400" dirty="0">
                <a:solidFill>
                  <a:srgbClr val="46AC6F"/>
                </a:solidFill>
              </a:rPr>
              <a:t>-out (Bulgarien) </a:t>
            </a:r>
            <a:br>
              <a:rPr lang="de-DE" sz="1400" dirty="0"/>
            </a:br>
            <a:r>
              <a:rPr lang="de-DE" sz="1400" dirty="0"/>
              <a:t>und </a:t>
            </a:r>
            <a:r>
              <a:rPr lang="de-DE" sz="1400" dirty="0">
                <a:solidFill>
                  <a:srgbClr val="FF66CC"/>
                </a:solidFill>
              </a:rPr>
              <a:t>mit </a:t>
            </a:r>
            <a:r>
              <a:rPr lang="de-DE" sz="1400" dirty="0" err="1">
                <a:solidFill>
                  <a:srgbClr val="FF66CC"/>
                </a:solidFill>
              </a:rPr>
              <a:t>Opt</a:t>
            </a:r>
            <a:r>
              <a:rPr lang="de-DE" sz="1400" dirty="0">
                <a:solidFill>
                  <a:srgbClr val="FF66CC"/>
                </a:solidFill>
              </a:rPr>
              <a:t>-out (Dänemark)</a:t>
            </a:r>
            <a:endParaRPr lang="de-DE" sz="1400" dirty="0"/>
          </a:p>
          <a:p>
            <a:r>
              <a:rPr lang="de-DE" sz="1400" dirty="0">
                <a:solidFill>
                  <a:srgbClr val="FFFF00"/>
                </a:solidFill>
              </a:rPr>
              <a:t>5 Staaten sind nicht im WKM II, aber verpflichtet zur Euro-Übernahme (kein </a:t>
            </a:r>
            <a:r>
              <a:rPr lang="de-DE" sz="1400" dirty="0" err="1">
                <a:solidFill>
                  <a:srgbClr val="FFFF00"/>
                </a:solidFill>
              </a:rPr>
              <a:t>Opt</a:t>
            </a:r>
            <a:r>
              <a:rPr lang="de-DE" sz="1400" dirty="0">
                <a:solidFill>
                  <a:srgbClr val="FFFF00"/>
                </a:solidFill>
              </a:rPr>
              <a:t>-out), sofern sie die Konvergenz-Kriterien erfüllen (Tschechien, Ungarn, Polen, Rumänien und Schweden) </a:t>
            </a:r>
          </a:p>
          <a:p>
            <a:r>
              <a:rPr lang="de-DE" sz="1800" u="sng" dirty="0"/>
              <a:t>Nicht-EU-Staaten</a:t>
            </a:r>
          </a:p>
          <a:p>
            <a:r>
              <a:rPr lang="de-DE" sz="1400" dirty="0">
                <a:solidFill>
                  <a:srgbClr val="8BDD1D"/>
                </a:solidFill>
              </a:rPr>
              <a:t>4 Staaten nutzen den Euro aufgrund vertraglicher Vereinbarungen (Andorra, Monaco, San Marino und der Vatikanstaat) </a:t>
            </a:r>
          </a:p>
          <a:p>
            <a:r>
              <a:rPr lang="de-DE" sz="1400" dirty="0">
                <a:solidFill>
                  <a:srgbClr val="7030A0"/>
                </a:solidFill>
              </a:rPr>
              <a:t>2 Staaten nutzen ihn einseitig ohne Vertrag (Kosovo und Montenegro)</a:t>
            </a:r>
            <a:endParaRPr lang="de-DE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90B36B8-EB12-4784-92AF-7C290EDFB214}"/>
              </a:ext>
            </a:extLst>
          </p:cNvPr>
          <p:cNvGrpSpPr/>
          <p:nvPr/>
        </p:nvGrpSpPr>
        <p:grpSpPr>
          <a:xfrm>
            <a:off x="6289026" y="356323"/>
            <a:ext cx="2861157" cy="3806026"/>
            <a:chOff x="6318286" y="356323"/>
            <a:chExt cx="2861157" cy="3806026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85F21BF6-53F0-4842-A55B-2554D18DE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18286" y="357191"/>
              <a:ext cx="2861157" cy="3805158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8766F1B-8FEE-4F45-896E-B3E7673FA959}"/>
                </a:ext>
              </a:extLst>
            </p:cNvPr>
            <p:cNvSpPr txBox="1"/>
            <p:nvPr/>
          </p:nvSpPr>
          <p:spPr>
            <a:xfrm>
              <a:off x="7897189" y="356323"/>
              <a:ext cx="119237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 ist wo in Europa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700A5A71-B1D4-40E7-ADA2-880F63343288}"/>
                </a:ext>
              </a:extLst>
            </p:cNvPr>
            <p:cNvSpPr txBox="1"/>
            <p:nvPr/>
          </p:nvSpPr>
          <p:spPr>
            <a:xfrm>
              <a:off x="8342489" y="1114669"/>
              <a:ext cx="74707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Russland</a:t>
              </a:r>
            </a:p>
          </p:txBody>
        </p: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6ADF514B-BAE0-4C89-9D04-9B19ABD7909D}"/>
                </a:ext>
              </a:extLst>
            </p:cNvPr>
            <p:cNvCxnSpPr/>
            <p:nvPr/>
          </p:nvCxnSpPr>
          <p:spPr>
            <a:xfrm flipH="1">
              <a:off x="7139635" y="1160746"/>
              <a:ext cx="11923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582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535046"/>
          </a:xfrm>
        </p:spPr>
        <p:txBody>
          <a:bodyPr/>
          <a:lstStyle/>
          <a:p>
            <a:r>
              <a:rPr lang="de-DE" dirty="0"/>
              <a:t>Euro-Koppelungen / Gültigkeit weltweit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3" y="990186"/>
            <a:ext cx="3323987" cy="3262312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80490" y="4252498"/>
            <a:ext cx="33832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Afrikanische Staaten mit an den Euro gebundenen Währungen (hellblau) und afrikanische Gebiete mit Euro (dunkelblau)</a:t>
            </a:r>
          </a:p>
        </p:txBody>
      </p:sp>
      <p:pic>
        <p:nvPicPr>
          <p:cNvPr id="4099" name="Picture 3" descr="https://www.ecb.europa.eu/explainers/show-me/shared/img/ECB_euro_infomap_stpierr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9697" y="689317"/>
            <a:ext cx="2633297" cy="168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ecb.europa.eu/explainers/show-me/shared/img/ECB_euro_infomap_frenchguian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9696" y="3377417"/>
            <a:ext cx="2764303" cy="176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s://www.ecb.europa.eu/explainers/show-me/shared/img/ECB_euro_infomap_frenchisland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149" y="1973581"/>
            <a:ext cx="2624846" cy="167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379696" y="670365"/>
            <a:ext cx="12449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St. Pierre et Miquelon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379696" y="2028062"/>
            <a:ext cx="169515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Guadeloupe,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Martinique; </a:t>
            </a:r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Saint Martin,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St. 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Barthélemy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379696" y="3650567"/>
            <a:ext cx="15659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Französisch-Guayana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392321" y="1039697"/>
            <a:ext cx="267085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Euro ist Referenzmaßstab oder Währung außerhalb der EU v.a. in den ehemaligen französischen Kolonien sowie den franz. Und spanischen Überseegebieten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389120" y="4093698"/>
            <a:ext cx="142083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Bildquellen: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wikipedia.org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ecb.europa.eu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853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Gesetzliches Zahlungsmittel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5333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Eigenschaft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Es muss zur Erfüllung von Schuldverhältnissen aller Art angenommen werden (tatsächlich bisweilen Einschränkungen)</a:t>
            </a:r>
          </a:p>
          <a:p>
            <a:pPr>
              <a:lnSpc>
                <a:spcPct val="110000"/>
              </a:lnSpc>
            </a:pPr>
            <a:r>
              <a:rPr lang="de-DE" dirty="0"/>
              <a:t>Ausprägung im Euro-Raum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Geldscheine in unbegrenzter Menge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Münzen nur bis zu </a:t>
            </a:r>
            <a:r>
              <a:rPr lang="de-DE"/>
              <a:t>50 Stück, </a:t>
            </a:r>
            <a:r>
              <a:rPr lang="de-DE" dirty="0"/>
              <a:t>max. 100€ </a:t>
            </a:r>
            <a:br>
              <a:rPr lang="de-DE" dirty="0"/>
            </a:br>
            <a:r>
              <a:rPr lang="de-DE" dirty="0"/>
              <a:t>(Ausnahme: ausschließlich Gedenkmünzen bis 200€)</a:t>
            </a:r>
          </a:p>
          <a:p>
            <a:pPr>
              <a:lnSpc>
                <a:spcPct val="110000"/>
              </a:lnSpc>
            </a:pPr>
            <a:r>
              <a:rPr lang="de-DE" dirty="0"/>
              <a:t>Praxis: Beschränkungen durch Vereinbarung; </a:t>
            </a:r>
            <a:br>
              <a:rPr lang="de-DE" dirty="0"/>
            </a:br>
            <a:r>
              <a:rPr lang="de-DE" dirty="0"/>
              <a:t>z.B. deutlich an Zapfsäulen markiert oder im Online-Shop nicht erlaubtes Zahlungsmittel; </a:t>
            </a:r>
            <a:br>
              <a:rPr lang="de-DE" dirty="0"/>
            </a:br>
            <a:r>
              <a:rPr lang="de-DE" dirty="0"/>
              <a:t>muss vor Geschäftsabschluss eindeutig erkennbar sein.</a:t>
            </a:r>
          </a:p>
          <a:p>
            <a:pPr>
              <a:lnSpc>
                <a:spcPct val="110000"/>
              </a:lnSpc>
            </a:pPr>
            <a:r>
              <a:rPr lang="de-DE" dirty="0"/>
              <a:t>Für Giralgeld besteht kein Annahmezwang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45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Geld?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dirty="0"/>
              <a:t>Allgemein anerkannte Ware bzw. </a:t>
            </a:r>
            <a:r>
              <a:rPr lang="de-DE" altLang="de-DE"/>
              <a:t>ein Aktivum, </a:t>
            </a:r>
            <a:r>
              <a:rPr lang="de-DE" altLang="de-DE" dirty="0"/>
              <a:t>nutzbar als</a:t>
            </a:r>
          </a:p>
          <a:p>
            <a:pPr lvl="1">
              <a:lnSpc>
                <a:spcPct val="80000"/>
              </a:lnSpc>
            </a:pPr>
            <a:r>
              <a:rPr lang="de-DE" altLang="de-DE" dirty="0"/>
              <a:t>Wertmesser und Recheneinheit</a:t>
            </a:r>
          </a:p>
          <a:p>
            <a:pPr lvl="1">
              <a:lnSpc>
                <a:spcPct val="80000"/>
              </a:lnSpc>
            </a:pPr>
            <a:r>
              <a:rPr lang="de-DE" altLang="de-DE" dirty="0"/>
              <a:t>Mittel zur Wertaufbewahrung und Wertübertragung (personell und räumlich)</a:t>
            </a:r>
          </a:p>
          <a:p>
            <a:pPr lvl="1">
              <a:lnSpc>
                <a:spcPct val="80000"/>
              </a:lnSpc>
            </a:pPr>
            <a:r>
              <a:rPr lang="de-DE" altLang="de-DE" dirty="0"/>
              <a:t>Tauschmittel (Warentausch)</a:t>
            </a:r>
          </a:p>
          <a:p>
            <a:pPr lvl="1">
              <a:lnSpc>
                <a:spcPct val="80000"/>
              </a:lnSpc>
            </a:pPr>
            <a:r>
              <a:rPr lang="de-DE" altLang="de-DE" dirty="0"/>
              <a:t>Zahlungsmittel (Erfüllung einer Leistungspflicht)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655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Nichtstaatliches Geld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Gründungsartikel des IWF </a:t>
            </a:r>
            <a:r>
              <a:rPr lang="de-DE"/>
              <a:t>schließen aus, </a:t>
            </a:r>
            <a:r>
              <a:rPr lang="de-DE" dirty="0"/>
              <a:t>dass im Ausland Forderungen in inländischer Währung begründet </a:t>
            </a:r>
            <a:r>
              <a:rPr lang="de-DE"/>
              <a:t>werden können, </a:t>
            </a:r>
            <a:r>
              <a:rPr lang="de-DE" dirty="0"/>
              <a:t>die die inländische Notenbank nicht vorher genehmigt hat </a:t>
            </a:r>
            <a:br>
              <a:rPr lang="de-DE" dirty="0"/>
            </a:br>
            <a:r>
              <a:rPr lang="de-DE" dirty="0"/>
              <a:t>(</a:t>
            </a:r>
            <a:r>
              <a:rPr lang="de-DE">
                <a:hlinkClick r:id="rId2"/>
              </a:rPr>
              <a:t>Art VIII, </a:t>
            </a:r>
            <a:r>
              <a:rPr lang="de-DE" dirty="0" err="1">
                <a:hlinkClick r:id="rId2"/>
              </a:rPr>
              <a:t>Sect</a:t>
            </a:r>
            <a:r>
              <a:rPr lang="de-DE">
                <a:hlinkClick r:id="rId2"/>
              </a:rPr>
              <a:t>. 2, </a:t>
            </a:r>
            <a:r>
              <a:rPr lang="de-DE" dirty="0" err="1">
                <a:hlinkClick r:id="rId2"/>
              </a:rPr>
              <a:t>lit</a:t>
            </a:r>
            <a:r>
              <a:rPr lang="de-DE" dirty="0">
                <a:hlinkClick r:id="rId2"/>
              </a:rPr>
              <a:t> b</a:t>
            </a:r>
            <a:r>
              <a:rPr lang="de-DE" dirty="0"/>
              <a:t>)</a:t>
            </a:r>
          </a:p>
          <a:p>
            <a:pPr>
              <a:lnSpc>
                <a:spcPct val="120000"/>
              </a:lnSpc>
            </a:pPr>
            <a:r>
              <a:rPr lang="de-DE" dirty="0"/>
              <a:t>Ebenso kann die Notenbank/der Staat bestimmte inländische Zahlungsmittel verbieten</a:t>
            </a:r>
          </a:p>
          <a:p>
            <a:pPr>
              <a:lnSpc>
                <a:spcPct val="120000"/>
              </a:lnSpc>
            </a:pPr>
            <a:r>
              <a:rPr lang="de-DE" dirty="0"/>
              <a:t>Bitcoin &amp; anderes </a:t>
            </a:r>
            <a:r>
              <a:rPr lang="de-DE" dirty="0" err="1"/>
              <a:t>Crypto</a:t>
            </a:r>
            <a:r>
              <a:rPr lang="de-DE" dirty="0"/>
              <a:t>-Geld eher Spekulationsobjekt</a:t>
            </a:r>
            <a:br>
              <a:rPr lang="de-DE" dirty="0"/>
            </a:br>
            <a:r>
              <a:rPr lang="de-DE" dirty="0"/>
              <a:t>Endlichkeitsproblem analog Gold; damit deflationsfördernd</a:t>
            </a:r>
          </a:p>
          <a:p>
            <a:pPr>
              <a:lnSpc>
                <a:spcPct val="120000"/>
              </a:lnSpc>
            </a:pPr>
            <a:r>
              <a:rPr lang="de-DE" dirty="0"/>
              <a:t>Tauschgeld regional </a:t>
            </a:r>
            <a:r>
              <a:rPr lang="de-DE" u="sng" dirty="0"/>
              <a:t>etwas</a:t>
            </a:r>
            <a:r>
              <a:rPr lang="de-DE" dirty="0"/>
              <a:t> etabliert</a:t>
            </a:r>
            <a:r>
              <a:rPr lang="de-DE"/>
              <a:t>: </a:t>
            </a:r>
            <a:r>
              <a:rPr lang="de-DE">
                <a:hlinkClick r:id="rId3"/>
              </a:rPr>
              <a:t>Chiemgauer</a:t>
            </a:r>
            <a:r>
              <a:rPr lang="de-DE"/>
              <a:t>, </a:t>
            </a:r>
            <a:r>
              <a:rPr lang="de-DE" dirty="0">
                <a:hlinkClick r:id="rId4"/>
              </a:rPr>
              <a:t>Talent-Tauschring</a:t>
            </a:r>
            <a:r>
              <a:rPr lang="de-DE" dirty="0"/>
              <a:t>; </a:t>
            </a:r>
            <a:br>
              <a:rPr lang="de-DE" dirty="0"/>
            </a:br>
            <a:r>
              <a:rPr lang="de-DE" dirty="0"/>
              <a:t>aber </a:t>
            </a:r>
            <a:r>
              <a:rPr lang="de-DE"/>
              <a:t>keine Zahlungsmittelfunktion, </a:t>
            </a:r>
            <a:r>
              <a:rPr lang="de-DE" dirty="0"/>
              <a:t>kein Annahmezwang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254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de-DE" dirty="0"/>
              <a:t>Die Geldmenge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Warum ist sie überhaupt wichtig?   </a:t>
            </a:r>
            <a:r>
              <a:rPr lang="de-DE" dirty="0">
                <a:sym typeface="Symbol" panose="05050102010706020507" pitchFamily="18" charset="2"/>
                <a:hlinkClick r:id="rId2" action="ppaction://hlinksldjump"/>
              </a:rPr>
              <a:t> Inselbeispiel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33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Geldbegriff der Zentralbanken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67188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Gesetzliches Zahlungsmittel kann ersetzt werden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direkt durch Zahlungen von Girokonten mit Guthaben (Sichtguthaben)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indirekt indem Rücklagen schnell und mit begrenztem Wertverlustrisiko in Zahlungsmittel umgewandelt und dann eingesetzt werden können (Geldsurrogate; anders z.B. Immobilie)</a:t>
            </a:r>
          </a:p>
          <a:p>
            <a:pPr>
              <a:lnSpc>
                <a:spcPct val="120000"/>
              </a:lnSpc>
            </a:pPr>
            <a:r>
              <a:rPr lang="de-DE" dirty="0"/>
              <a:t>Deshalb unterschiedliche Zusammenfassungen (Aggregationen) von Geld und Geldsurrogaten: 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M1 = Zahlungsmittel (=Bargeld + Sichtguthaben)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M2 = M1 + Surrogate ohne Kursrisiko (= M1+Kontoguthaben)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M3 = M2 + restliche Surrogate (M2+v.a. kurzfristige Wertpapiere)</a:t>
            </a:r>
          </a:p>
          <a:p>
            <a:pPr>
              <a:lnSpc>
                <a:spcPct val="120000"/>
              </a:lnSpc>
            </a:pPr>
            <a:r>
              <a:rPr lang="de-DE" dirty="0"/>
              <a:t>Wichtigstes Aggregat ist dabei M3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(M =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monetary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aggregate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813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von M3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283080"/>
            <a:ext cx="7886700" cy="367188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Wird von jeder Zentralbank individuell festgelegt</a:t>
            </a:r>
          </a:p>
          <a:p>
            <a:pPr>
              <a:lnSpc>
                <a:spcPct val="110000"/>
              </a:lnSpc>
            </a:pPr>
            <a:r>
              <a:rPr lang="de-DE">
                <a:solidFill>
                  <a:srgbClr val="FF0000"/>
                </a:solidFill>
              </a:rPr>
              <a:t>Anforderung, </a:t>
            </a:r>
            <a:r>
              <a:rPr lang="de-DE" dirty="0">
                <a:solidFill>
                  <a:srgbClr val="FF0000"/>
                </a:solidFill>
              </a:rPr>
              <a:t>die der Inhalt erfüllen muss</a:t>
            </a:r>
          </a:p>
          <a:p>
            <a:pPr lvl="1">
              <a:lnSpc>
                <a:spcPct val="110000"/>
              </a:lnSpc>
            </a:pPr>
            <a:r>
              <a:rPr lang="de-DE" dirty="0">
                <a:solidFill>
                  <a:srgbClr val="FF0000"/>
                </a:solidFill>
              </a:rPr>
              <a:t>Forderung einer Nichtbank mit Sitz im Eurogebiet [natürliche Personen und </a:t>
            </a:r>
            <a:r>
              <a:rPr lang="de-DE">
                <a:solidFill>
                  <a:srgbClr val="FF0000"/>
                </a:solidFill>
              </a:rPr>
              <a:t>staatliche Institutionen, </a:t>
            </a:r>
            <a:r>
              <a:rPr lang="de-DE" dirty="0">
                <a:solidFill>
                  <a:srgbClr val="FF0000"/>
                </a:solidFill>
              </a:rPr>
              <a:t>die nicht zum Zentralstaat gehören (z.B. Bundesland) sowie </a:t>
            </a:r>
            <a:r>
              <a:rPr lang="de-DE">
                <a:solidFill>
                  <a:srgbClr val="FF0000"/>
                </a:solidFill>
              </a:rPr>
              <a:t>alle Unternehmen, </a:t>
            </a:r>
            <a:r>
              <a:rPr lang="de-DE" dirty="0">
                <a:solidFill>
                  <a:srgbClr val="FF0000"/>
                </a:solidFill>
              </a:rPr>
              <a:t>die nicht Bank sind] gegen eine Bank (Sitz: überall)</a:t>
            </a:r>
          </a:p>
          <a:p>
            <a:pPr lvl="1">
              <a:lnSpc>
                <a:spcPct val="110000"/>
              </a:lnSpc>
            </a:pPr>
            <a:r>
              <a:rPr lang="de-DE" dirty="0">
                <a:solidFill>
                  <a:srgbClr val="FF0000"/>
                </a:solidFill>
              </a:rPr>
              <a:t>Die Forderung wird mit einiger Wahrscheinlichkeit zur Bezahlung von Güterkäufen (Waren &amp; Dienstleistungen) eingesetzt</a:t>
            </a:r>
          </a:p>
          <a:p>
            <a:pPr>
              <a:lnSpc>
                <a:spcPct val="110000"/>
              </a:lnSpc>
            </a:pPr>
            <a:r>
              <a:rPr lang="de-DE" sz="1900" dirty="0"/>
              <a:t>Es scheiden deshalb aus</a:t>
            </a:r>
          </a:p>
          <a:p>
            <a:pPr lvl="1">
              <a:lnSpc>
                <a:spcPct val="110000"/>
              </a:lnSpc>
            </a:pPr>
            <a:r>
              <a:rPr lang="de-DE" sz="1900" dirty="0"/>
              <a:t>Bargeldbestände in den Händen der Banken (erst ab Aushändigung an Kunden gezählt</a:t>
            </a:r>
          </a:p>
          <a:p>
            <a:pPr lvl="1">
              <a:lnSpc>
                <a:spcPct val="110000"/>
              </a:lnSpc>
            </a:pPr>
            <a:r>
              <a:rPr lang="de-DE" sz="1900" dirty="0"/>
              <a:t>Privatgeld wie z.B</a:t>
            </a:r>
            <a:r>
              <a:rPr lang="de-DE" sz="1900"/>
              <a:t>. Talente, Cryptogeld, Libra, </a:t>
            </a:r>
            <a:r>
              <a:rPr lang="de-DE" sz="1900" dirty="0"/>
              <a:t>sofern Banken nicht Geschäfte in diesen Währungen anbieten</a:t>
            </a:r>
          </a:p>
          <a:p>
            <a:pPr lvl="1">
              <a:lnSpc>
                <a:spcPct val="110000"/>
              </a:lnSpc>
            </a:pPr>
            <a:r>
              <a:rPr lang="de-DE" sz="1900" dirty="0"/>
              <a:t>Geldanlagen mit </a:t>
            </a:r>
            <a:r>
              <a:rPr lang="de-DE" sz="1900"/>
              <a:t>langer Restlaufzeit, </a:t>
            </a:r>
            <a:r>
              <a:rPr lang="de-DE" sz="1900" dirty="0"/>
              <a:t>da Planungshorizont für Güterkäufe der Nichtbanken kürzer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748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68751"/>
            <a:ext cx="7886700" cy="661026"/>
          </a:xfrm>
        </p:spPr>
        <p:txBody>
          <a:bodyPr/>
          <a:lstStyle/>
          <a:p>
            <a:r>
              <a:rPr lang="de-DE" dirty="0"/>
              <a:t>M3 der Europäischen Zentralbank (EZB)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713931"/>
              </p:ext>
            </p:extLst>
          </p:nvPr>
        </p:nvGraphicFramePr>
        <p:xfrm>
          <a:off x="286603" y="714166"/>
          <a:ext cx="8447964" cy="3581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4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3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0364">
                <a:tc gridSpan="5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 der Forderungen der Nichtbanken gegen die Banken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187016"/>
                  </a:ext>
                </a:extLst>
              </a:tr>
              <a:tr h="340364">
                <a:tc rowSpan="2"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Geldmenge</a:t>
                      </a:r>
                      <a:br>
                        <a:rPr lang="de-DE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EZB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Geld-kapital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64">
                <a:tc vMerge="1"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de-DE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 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6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Bargeld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36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Sichteinlagen (Guthaben auf Girokonten)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36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Einlagen mit einer befristeten Laufzeit von bis zu 2 Jahren (Festgeld)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2J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36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Einlagen mit einer Kündigungsfrist von bis zu 3 Monaten (Spareinlagen)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3M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36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Repogeschäfte (Verkauf durch Bank; Rückkaufverpflichtung für sie)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36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Bankgeldmarktpapiere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(Restlaufzeit bis 1 Jahr oder Zinsanpassung) 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 Geldmarktfonds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36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Bankschuldverschreibungen mit einer Restlaufzeit 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(von 1) 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 zu 2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2J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34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28650" y="4473299"/>
            <a:ext cx="7886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altLang="de-DE" sz="1400" dirty="0"/>
              <a:t>Gezählt werden die Geldbestände </a:t>
            </a:r>
            <a:r>
              <a:rPr lang="de-DE" altLang="de-DE" sz="1400" dirty="0">
                <a:solidFill>
                  <a:srgbClr val="FF0000"/>
                </a:solidFill>
              </a:rPr>
              <a:t>aller Währungen</a:t>
            </a:r>
            <a:r>
              <a:rPr lang="de-DE" altLang="de-DE" sz="1400" dirty="0"/>
              <a:t> im Besitz von Nichtbanken mit Sitz/ständigem Aufenthalt innerhalb des Euro-Gebietes; die Banken können auch außerhalb sein.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08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466234"/>
              </p:ext>
            </p:extLst>
          </p:nvPr>
        </p:nvGraphicFramePr>
        <p:xfrm>
          <a:off x="575641" y="152686"/>
          <a:ext cx="7886700" cy="466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358">
                <a:tc gridSpan="2">
                  <a:txBody>
                    <a:bodyPr/>
                    <a:lstStyle/>
                    <a:p>
                      <a:r>
                        <a:rPr lang="de-DE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Geldmengenbestandteile,</a:t>
                      </a:r>
                      <a:r>
                        <a:rPr lang="de-DE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nur in M3 sind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3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Geldmarkt-papiere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Verzinsliche Wertpapiere,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ausgegeben </a:t>
                      </a:r>
                      <a:r>
                        <a:rPr lang="de-D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von Banken,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 einer Restlaufzeit von höchstens einem Jahr oder mit mindestens jährlicher Zinsanpassung.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3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Fonds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Sondervermögen einer Kapitalanlagegesellschaft.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Funktionsweise: Kapitalsammlung bei verschie­denen Anlegern zum Zweck der gemeinsamen Geldanlage.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Die Anlage erfolgt in</a:t>
                      </a:r>
                      <a:r>
                        <a:rPr lang="de-DE" sz="14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Geldmarktpapieren (</a:t>
                      </a: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Geldmarktfonds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Andere</a:t>
                      </a:r>
                      <a:r>
                        <a:rPr lang="de-DE" sz="14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Varianten außerhalb M3: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Anlage in Aktien (</a:t>
                      </a:r>
                      <a:r>
                        <a:rPr lang="de-D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Aktienfonds),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verzinslichen Wertpapieren mittlerer bis langer Restlaufzeit (</a:t>
                      </a:r>
                      <a:r>
                        <a:rPr lang="de-D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Rentenfonds),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Indices (</a:t>
                      </a:r>
                      <a:r>
                        <a:rPr lang="de-D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Indexfonds),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Währungen (Devisenfonds) etc. bzw. Mischungen daraus oder aus anderen Fonds (Dachfonds).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Repogeschäfte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Repurchase</a:t>
                      </a: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Agreement)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Pensionsgeschäfte: Die Banken (Pensions­geber) verkaufen befristet den Nichtbanken (Pensionsnehmer) bestimmte Schuldverschrei­bungen erster Qualität oder andere Wertgegenstände und erhalten im Gegenzug Geld überwiesen. 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Zugleich verpflichten sich </a:t>
                      </a:r>
                      <a:r>
                        <a:rPr lang="de-D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die Pensionsgeber,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 einem bestimmten Tag die Gegenstände wieder zurückzukaufen. Entspricht einem bar besicherten Kredit.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Verwendung: billige vorübergehende Zahlungsmittelbeschaffung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3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Schuldver</a:t>
                      </a: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-schrei­bungen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Verbriefte verzinsliche Kreditgeschäfte. Hier: Kredit geht an eine Bank</a:t>
                      </a:r>
                      <a:b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Andere</a:t>
                      </a:r>
                      <a:r>
                        <a:rPr lang="de-DE" sz="14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Namen</a:t>
                      </a:r>
                      <a:r>
                        <a:rPr lang="de-DE" sz="1400" baseline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de-D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Anleihen,</a:t>
                      </a:r>
                      <a:r>
                        <a:rPr lang="de-DE" sz="1400" baseline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Obligationen, Schuldverschreibungen,</a:t>
                      </a:r>
                      <a:r>
                        <a:rPr lang="de-DE" sz="1400" baseline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Renten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224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F0F7063-5411-41D5-A184-9528BA882A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5802"/>
            <a:ext cx="3986784" cy="34034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60198"/>
            <a:ext cx="7886700" cy="994172"/>
          </a:xfrm>
        </p:spPr>
        <p:txBody>
          <a:bodyPr/>
          <a:lstStyle/>
          <a:p>
            <a:r>
              <a:rPr lang="de-DE" dirty="0"/>
              <a:t>Keine konstante Zusammensetzung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975410" y="4100855"/>
            <a:ext cx="8680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EZB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Inhaltsplatzhalter 5">
            <a:extLst>
              <a:ext uri="{FF2B5EF4-FFF2-40B4-BE49-F238E27FC236}">
                <a16:creationId xmlns:a16="http://schemas.microsoft.com/office/drawing/2014/main" id="{15E7D114-4B88-43CD-92AA-CE2DA8EBF0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27743"/>
              </p:ext>
            </p:extLst>
          </p:nvPr>
        </p:nvGraphicFramePr>
        <p:xfrm>
          <a:off x="4373219" y="1231238"/>
          <a:ext cx="4611756" cy="336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36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Menge der Einzelbestandteile Juni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Mrd.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6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Bargeld 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currency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circulation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1.534,8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6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Sichteinlagen 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overnight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deposits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9.179,7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36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Festgeld 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deposits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agreed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maturity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1.868,4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36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Spareinlagen </a:t>
                      </a:r>
                      <a:b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deposits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redeemable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notice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2.534,0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36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Repogeschäfte 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repos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113,3 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36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Bankgeldmarktpapiere, 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Geldmarktfonds </a:t>
                      </a:r>
                      <a:r>
                        <a:rPr lang="de-DE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9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money</a:t>
                      </a:r>
                      <a:r>
                        <a:rPr lang="de-DE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</a:t>
                      </a:r>
                      <a:r>
                        <a:rPr lang="de-DE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</a:t>
                      </a:r>
                      <a:r>
                        <a:rPr lang="de-DE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shares</a:t>
                      </a:r>
                      <a:r>
                        <a:rPr lang="de-DE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698,7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36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Bankschuldverschreibungen bis zu 2 Jahre 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securities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maturity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de-DE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89,4 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364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 M3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15.732,5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3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ußzeilenplatzhalter 2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50">
                <a:solidFill>
                  <a:schemeClr val="bg1"/>
                </a:solidFill>
              </a:rPr>
              <a:t>© Anselm Dohle-Beltinger 2023</a:t>
            </a:r>
            <a:endParaRPr lang="de-DE" altLang="de-DE" sz="1050" dirty="0">
              <a:solidFill>
                <a:schemeClr val="bg1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656160" y="1815704"/>
            <a:ext cx="5829300" cy="857250"/>
          </a:xfrm>
          <a:solidFill>
            <a:srgbClr val="FFC000"/>
          </a:solidFill>
        </p:spPr>
        <p:txBody>
          <a:bodyPr/>
          <a:lstStyle/>
          <a:p>
            <a:r>
              <a:rPr lang="de-DE" altLang="de-DE" dirty="0"/>
              <a:t>Exkurs:  Zins, Rendite und Schuldverschreibungen</a:t>
            </a:r>
          </a:p>
        </p:txBody>
      </p:sp>
      <p:sp>
        <p:nvSpPr>
          <p:cNvPr id="4096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55E25E-BBBA-4CA4-94CC-E1C50B449D45}" type="slidenum">
              <a:rPr lang="de-DE" altLang="de-DE" sz="105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de-DE" altLang="de-DE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3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Wesen der Schuldverschreibung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28650" y="1221504"/>
            <a:ext cx="7886700" cy="381648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Es handelt sich um einen Kredit</a:t>
            </a:r>
          </a:p>
          <a:p>
            <a:pPr>
              <a:lnSpc>
                <a:spcPct val="120000"/>
              </a:lnSpc>
            </a:pPr>
            <a:r>
              <a:rPr lang="de-DE" dirty="0"/>
              <a:t>Der Kreditnehmer (Schuldner) begibt die Schuldverschreibung, d.h. er stellt eine Art Schuldschein aus.</a:t>
            </a:r>
          </a:p>
          <a:p>
            <a:pPr>
              <a:lnSpc>
                <a:spcPct val="120000"/>
              </a:lnSpc>
            </a:pPr>
            <a:r>
              <a:rPr lang="de-DE" dirty="0"/>
              <a:t>Der Kreditgeber (Gläubiger) erwirbt den Schuldschein zu den vereinbarten Bedingungen, also insbesondere Zinssatz, Zinszahlungszeitraum, Rückzahlungstermin, Kündigungs- und Verkaufsmöglichkeiten</a:t>
            </a:r>
          </a:p>
          <a:p>
            <a:pPr>
              <a:lnSpc>
                <a:spcPct val="120000"/>
              </a:lnSpc>
            </a:pPr>
            <a:r>
              <a:rPr lang="de-DE" dirty="0"/>
              <a:t>Attraktiv anstatt klassischem Kredit, wenn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Auf einen Schlag viel Geld benötigt wird (hohe Einmalkosten, aber niedrigere Zinsen)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Die Banken das Risiko streuen wollen 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Der Gläubiger die Möglichkeit haben soll, seine Forderung weiterzuverkaufen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261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Unterschied Zins-Rendite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solidFill>
                  <a:srgbClr val="FF0000"/>
                </a:solidFill>
              </a:rPr>
              <a:t>Nominalzins</a:t>
            </a:r>
            <a:r>
              <a:rPr lang="de-DE" dirty="0"/>
              <a:t> bei den meisten Papieren als Prozentsatz vom </a:t>
            </a:r>
            <a:r>
              <a:rPr lang="de-DE"/>
              <a:t>Nennbetrag festgeschrieben, </a:t>
            </a:r>
            <a:r>
              <a:rPr lang="de-DE" dirty="0"/>
              <a:t>d.h. es gibt immer den gleichen Zinsbetrag pro Jahr.</a:t>
            </a:r>
          </a:p>
          <a:p>
            <a:r>
              <a:rPr lang="de-DE" dirty="0"/>
              <a:t>Der Wert </a:t>
            </a:r>
            <a:r>
              <a:rPr lang="de-DE"/>
              <a:t>der Papiere, </a:t>
            </a:r>
            <a:r>
              <a:rPr lang="de-DE" dirty="0"/>
              <a:t>d.h. ihr Kaufpreis kann aber nach oben und unten vom Nennwert abweichen.</a:t>
            </a:r>
          </a:p>
          <a:p>
            <a:r>
              <a:rPr lang="de-DE" dirty="0"/>
              <a:t>Deshalb </a:t>
            </a:r>
            <a:r>
              <a:rPr lang="de-DE"/>
              <a:t>ist wichtig, </a:t>
            </a:r>
            <a:r>
              <a:rPr lang="de-DE" dirty="0"/>
              <a:t>wie hoch der Ertrag in Relation zum Kaufpreis ist. Dies nennt man </a:t>
            </a:r>
            <a:r>
              <a:rPr lang="de-DE" dirty="0">
                <a:solidFill>
                  <a:srgbClr val="FF0000"/>
                </a:solidFill>
              </a:rPr>
              <a:t>Rendite</a:t>
            </a:r>
            <a:r>
              <a:rPr lang="de-DE" dirty="0"/>
              <a:t>.</a:t>
            </a:r>
          </a:p>
          <a:p>
            <a:r>
              <a:rPr lang="de-DE" dirty="0"/>
              <a:t>Wichtig für die Veränderungen ist immer </a:t>
            </a:r>
            <a:r>
              <a:rPr lang="de-DE"/>
              <a:t>die </a:t>
            </a:r>
            <a:r>
              <a:rPr lang="de-DE">
                <a:solidFill>
                  <a:srgbClr val="FF0000"/>
                </a:solidFill>
              </a:rPr>
              <a:t>Restlaufzeit</a:t>
            </a:r>
            <a:r>
              <a:rPr lang="de-DE"/>
              <a:t>, </a:t>
            </a:r>
            <a:r>
              <a:rPr lang="de-DE" dirty="0"/>
              <a:t>d.h. der Zeitraum von heute bis zur Rückzahlung des Kredites durch den Schuldner.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Währung?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Im engeren Sinne: </a:t>
            </a:r>
            <a:br>
              <a:rPr lang="de-DE" altLang="de-DE" dirty="0"/>
            </a:br>
            <a:r>
              <a:rPr lang="de-DE" altLang="de-DE" dirty="0"/>
              <a:t>Benennung (Euro) und Stückelung </a:t>
            </a:r>
            <a:r>
              <a:rPr lang="de-DE" altLang="de-DE"/>
              <a:t>(1, 2, 5, 10, 20, </a:t>
            </a:r>
            <a:r>
              <a:rPr lang="de-DE" altLang="de-DE" dirty="0"/>
              <a:t>50 Cent </a:t>
            </a:r>
            <a:r>
              <a:rPr lang="de-DE" altLang="de-DE"/>
              <a:t>– 1, 2, 5, 10, 20, 50, 100, </a:t>
            </a:r>
            <a:r>
              <a:rPr lang="de-DE" altLang="de-DE" dirty="0"/>
              <a:t>200 Euro) des in einem Wirtschaftsraum als gesetzliches Zahlungsmittel verwendeten Geldes.</a:t>
            </a:r>
          </a:p>
          <a:p>
            <a:r>
              <a:rPr lang="de-DE" dirty="0"/>
              <a:t>In weiteren Sinne:</a:t>
            </a:r>
            <a:br>
              <a:rPr lang="de-DE" dirty="0"/>
            </a:br>
            <a:r>
              <a:rPr lang="de-DE" altLang="de-DE"/>
              <a:t>die Geldverfassung, </a:t>
            </a:r>
            <a:r>
              <a:rPr lang="de-DE" altLang="de-DE" dirty="0"/>
              <a:t>also alle Rechtsnormen zum Geld und alle Ablaufregelungen für Markteingriffe seitens Zentralbank oder Regierung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111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923422"/>
              </p:ext>
            </p:extLst>
          </p:nvPr>
        </p:nvGraphicFramePr>
        <p:xfrm>
          <a:off x="1484313" y="463550"/>
          <a:ext cx="7680325" cy="438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Document" r:id="rId3" imgW="11664898" imgH="6666385" progId="Word.Document.8">
                  <p:embed/>
                </p:oleObj>
              </mc:Choice>
              <mc:Fallback>
                <p:oleObj name="Document" r:id="rId3" imgW="11664898" imgH="666638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463550"/>
                        <a:ext cx="7680325" cy="438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9015" y="0"/>
            <a:ext cx="7886700" cy="501406"/>
          </a:xfrm>
        </p:spPr>
        <p:txBody>
          <a:bodyPr/>
          <a:lstStyle/>
          <a:p>
            <a:r>
              <a:rPr lang="de-DE" dirty="0"/>
              <a:t>Realzins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53009" y="4305457"/>
            <a:ext cx="1624219" cy="598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Offizielle Definition: Nominalzins abzgl. aktuelle Inflationsrate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9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41</a:t>
            </a:fld>
            <a:endParaRPr lang="de-DE"/>
          </a:p>
        </p:txBody>
      </p:sp>
      <p:pic>
        <p:nvPicPr>
          <p:cNvPr id="6" name="Picture 2" descr="Anleih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207" y="82154"/>
            <a:ext cx="6604397" cy="497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789635" y="669131"/>
            <a:ext cx="3942159" cy="2743200"/>
            <a:chOff x="1383" y="562"/>
            <a:chExt cx="3311" cy="2304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227" y="562"/>
              <a:ext cx="1452" cy="369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056" tIns="34529" rIns="69056" bIns="34529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 sz="2400" b="1">
                  <a:solidFill>
                    <a:srgbClr val="FF0000"/>
                  </a:solidFill>
                </a:rPr>
                <a:t>Schuldner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700" y="1870"/>
              <a:ext cx="1384" cy="252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9056" tIns="34529" rIns="69056" bIns="34529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 sz="1500" b="1" dirty="0">
                  <a:solidFill>
                    <a:srgbClr val="FF0000"/>
                  </a:solidFill>
                </a:rPr>
                <a:t>Nominalzinssatz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107" y="1389"/>
              <a:ext cx="1452" cy="446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056" tIns="34529" rIns="69056" bIns="34529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 sz="1500" b="1">
                  <a:solidFill>
                    <a:srgbClr val="FF0000"/>
                  </a:solidFill>
                </a:rPr>
                <a:t>Nominalbetrag dieses Papieres</a:t>
              </a:r>
            </a:p>
          </p:txBody>
        </p:sp>
        <p:sp>
          <p:nvSpPr>
            <p:cNvPr id="11" name="AutoShape 7"/>
            <p:cNvSpPr>
              <a:spLocks/>
            </p:cNvSpPr>
            <p:nvPr/>
          </p:nvSpPr>
          <p:spPr bwMode="auto">
            <a:xfrm rot="5400000" flipV="1">
              <a:off x="2835" y="-426"/>
              <a:ext cx="181" cy="3085"/>
            </a:xfrm>
            <a:prstGeom prst="leftBrace">
              <a:avLst>
                <a:gd name="adj1" fmla="val 142035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lIns="69056" tIns="34529" rIns="69056" bIns="34529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de-DE" altLang="de-DE" sz="2400" b="1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3651" y="2614"/>
              <a:ext cx="1043" cy="252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056" tIns="34529" rIns="69056" bIns="34529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altLang="de-DE" sz="1500" b="1">
                  <a:solidFill>
                    <a:srgbClr val="FF0000"/>
                  </a:solidFill>
                </a:rPr>
                <a:t>Zinsbetrag</a:t>
              </a:r>
              <a:endParaRPr lang="de-DE" altLang="de-DE" sz="1500" b="1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701" y="2205"/>
              <a:ext cx="1678" cy="446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056" tIns="34529" rIns="69056" bIns="34529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altLang="de-DE" sz="1500" b="1">
                  <a:solidFill>
                    <a:srgbClr val="FF0000"/>
                  </a:solidFill>
                </a:rPr>
                <a:t>Gläubiger = Inhaber des Wertpapieres</a:t>
              </a:r>
              <a:endParaRPr lang="de-DE" altLang="de-DE" sz="1500" b="1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4195" y="2341"/>
              <a:ext cx="0" cy="2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9056" tIns="34529" rIns="69056" bIns="34529" anchor="ctr"/>
            <a:lstStyle/>
            <a:p>
              <a:endParaRPr lang="de-DE" sz="1013"/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412207" y="4786313"/>
            <a:ext cx="4266010" cy="254398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FF0000"/>
                </a:solidFill>
              </a:rPr>
              <a:t>Schuldner,</a:t>
            </a:r>
            <a:r>
              <a:rPr lang="de-DE" altLang="de-DE" sz="1200"/>
              <a:t> </a:t>
            </a:r>
            <a:r>
              <a:rPr lang="de-DE" altLang="de-DE" sz="1200">
                <a:solidFill>
                  <a:srgbClr val="FF0000"/>
                </a:solidFill>
              </a:rPr>
              <a:t>Gläubiger, Zinssatz, Zinsbetrag, </a:t>
            </a:r>
            <a:r>
              <a:rPr lang="de-DE" altLang="de-DE" sz="1200" dirty="0">
                <a:solidFill>
                  <a:srgbClr val="FF0000"/>
                </a:solidFill>
              </a:rPr>
              <a:t>Anleihebetrag </a:t>
            </a:r>
            <a:r>
              <a:rPr lang="de-DE" altLang="de-DE" sz="1200" dirty="0">
                <a:solidFill>
                  <a:srgbClr val="FF0000"/>
                </a:solidFill>
                <a:sym typeface="Wingdings" panose="05000000000000000000" pitchFamily="2" charset="2"/>
              </a:rPr>
              <a:t></a:t>
            </a:r>
          </a:p>
        </p:txBody>
      </p:sp>
    </p:spTree>
    <p:extLst>
      <p:ext uri="{BB962C8B-B14F-4D97-AF65-F5344CB8AC3E}">
        <p14:creationId xmlns:p14="http://schemas.microsoft.com/office/powerpoint/2010/main" val="69502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612147"/>
          </a:xfrm>
        </p:spPr>
        <p:txBody>
          <a:bodyPr/>
          <a:lstStyle/>
          <a:p>
            <a:r>
              <a:rPr lang="de-DE" dirty="0"/>
              <a:t>Kursverluste lassen Renditen steigen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918759"/>
            <a:ext cx="7886700" cy="326350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de-DE" altLang="de-DE" dirty="0"/>
              <a:t>Eine gängige Form der Geldanlage ist das festverzinsliche Wertpapier. Der Schuldner verspricht auf </a:t>
            </a:r>
            <a:r>
              <a:rPr lang="de-DE" altLang="de-DE"/>
              <a:t>diesem Wertpapier, </a:t>
            </a:r>
            <a:r>
              <a:rPr lang="de-DE" altLang="de-DE" dirty="0"/>
              <a:t>dem Kreditgeber den geliehenen Geldbetrag (das </a:t>
            </a:r>
            <a:r>
              <a:rPr lang="de-DE" altLang="de-DE" dirty="0">
                <a:solidFill>
                  <a:srgbClr val="FF0000"/>
                </a:solidFill>
              </a:rPr>
              <a:t>Kapital=Nennwert</a:t>
            </a:r>
            <a:r>
              <a:rPr lang="de-DE" altLang="de-DE" dirty="0"/>
              <a:t>) zuzüglich einem am Anfang fest vereinbarten Prozentsatz (Nominalzins) vom </a:t>
            </a:r>
            <a:r>
              <a:rPr lang="de-DE" altLang="de-DE" u="sng" dirty="0"/>
              <a:t>Nennbetrag</a:t>
            </a:r>
            <a:r>
              <a:rPr lang="de-DE" altLang="de-DE" dirty="0"/>
              <a:t> = </a:t>
            </a:r>
            <a:r>
              <a:rPr lang="de-DE" altLang="de-DE" dirty="0">
                <a:solidFill>
                  <a:srgbClr val="FF0000"/>
                </a:solidFill>
              </a:rPr>
              <a:t>Zinsbetrag</a:t>
            </a:r>
            <a:r>
              <a:rPr lang="de-DE" altLang="de-DE" dirty="0"/>
              <a:t> zurückzuzahlen.</a:t>
            </a:r>
          </a:p>
          <a:p>
            <a:pPr>
              <a:lnSpc>
                <a:spcPct val="120000"/>
              </a:lnSpc>
            </a:pPr>
            <a:r>
              <a:rPr lang="de-DE" altLang="de-DE" u="sng" dirty="0">
                <a:solidFill>
                  <a:srgbClr val="FF0000"/>
                </a:solidFill>
              </a:rPr>
              <a:t>Steigt der Marktzins</a:t>
            </a:r>
            <a:r>
              <a:rPr lang="de-DE" altLang="de-DE" dirty="0"/>
              <a:t> für Kredite gleicher </a:t>
            </a:r>
            <a:r>
              <a:rPr lang="de-DE" altLang="de-DE"/>
              <a:t>Restlaufzeit an, </a:t>
            </a:r>
            <a:r>
              <a:rPr lang="de-DE" altLang="de-DE" dirty="0"/>
              <a:t>so wäre das vorher ausgegebene Wertpapier nicht mehr </a:t>
            </a:r>
            <a:r>
              <a:rPr lang="de-DE" altLang="de-DE"/>
              <a:t>zu verkaufen, </a:t>
            </a:r>
            <a:r>
              <a:rPr lang="de-DE" altLang="de-DE" dirty="0"/>
              <a:t>da jeder nur noch die neuen höheren Zinsen will (Markttransparenz und Homogenität → einheitlicher Preis).</a:t>
            </a:r>
          </a:p>
          <a:p>
            <a:pPr>
              <a:lnSpc>
                <a:spcPct val="120000"/>
              </a:lnSpc>
            </a:pPr>
            <a:r>
              <a:rPr lang="de-DE" altLang="de-DE" dirty="0"/>
              <a:t>Deshalb wird der Zinsunterschied zwischen dem Wertpapier und dem aktuellen Marktzinssatz als Abschlag vom Original-Kaufpreis des Wertpapiers (bei Erstausgabe oft = </a:t>
            </a:r>
            <a:r>
              <a:rPr lang="de-DE" altLang="de-DE"/>
              <a:t>Nennwert), </a:t>
            </a:r>
            <a:r>
              <a:rPr lang="de-DE" altLang="de-DE" dirty="0"/>
              <a:t>also als verringerter </a:t>
            </a:r>
            <a:r>
              <a:rPr lang="de-DE" altLang="de-DE" u="sng" dirty="0">
                <a:solidFill>
                  <a:srgbClr val="FF0000"/>
                </a:solidFill>
              </a:rPr>
              <a:t>Kurswert</a:t>
            </a:r>
            <a:r>
              <a:rPr lang="de-DE" altLang="de-DE" dirty="0"/>
              <a:t> (Angabe in % vom Nennwert) an den Anlageinteressenten weitergegeben.</a:t>
            </a:r>
          </a:p>
          <a:p>
            <a:pPr>
              <a:lnSpc>
                <a:spcPct val="120000"/>
              </a:lnSpc>
            </a:pPr>
            <a:r>
              <a:rPr lang="de-DE" altLang="de-DE" dirty="0"/>
              <a:t>Käufer zahlt weniger für das Papier. Daher stellt der alte Zins</a:t>
            </a:r>
            <a:r>
              <a:rPr lang="de-DE" altLang="de-DE" u="sng" dirty="0">
                <a:solidFill>
                  <a:srgbClr val="FF0000"/>
                </a:solidFill>
              </a:rPr>
              <a:t>betrag</a:t>
            </a:r>
            <a:r>
              <a:rPr lang="de-DE" altLang="de-DE" dirty="0"/>
              <a:t> eine höhere </a:t>
            </a:r>
            <a:r>
              <a:rPr lang="de-DE" altLang="de-DE" dirty="0">
                <a:solidFill>
                  <a:srgbClr val="FF0000"/>
                </a:solidFill>
              </a:rPr>
              <a:t>Rendite</a:t>
            </a:r>
            <a:r>
              <a:rPr lang="de-DE" altLang="de-DE" dirty="0"/>
              <a:t> auf das gebundene Kapital (den Kaufpreis) dar. Rendite passt sich dem Marktzins an.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42</a:t>
            </a:fld>
            <a:endParaRPr lang="de-DE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565198" y="3562065"/>
            <a:ext cx="2454034" cy="140326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200" dirty="0">
                <a:solidFill>
                  <a:srgbClr val="FF0000"/>
                </a:solidFill>
              </a:rPr>
              <a:t>Marktzins steigt </a:t>
            </a:r>
            <a:r>
              <a:rPr lang="de-DE" altLang="de-DE" sz="1200" dirty="0">
                <a:solidFill>
                  <a:srgbClr val="FF0000"/>
                </a:solidFill>
                <a:sym typeface="Symbol" panose="05050102010706020507" pitchFamily="18" charset="2"/>
              </a:rPr>
              <a:t> Rendite muss steigen  Kurs (Verkaufspreis) muss sinken; Nominalzins und Rückzahlungsbetrag bleiben gleich</a:t>
            </a:r>
          </a:p>
          <a:p>
            <a:pPr marL="0" indent="0">
              <a:buNone/>
            </a:pPr>
            <a:r>
              <a:rPr lang="de-DE" altLang="de-DE" sz="1200" dirty="0">
                <a:solidFill>
                  <a:srgbClr val="FF0000"/>
                </a:solidFill>
              </a:rPr>
              <a:t>Marktzins fällt </a:t>
            </a:r>
            <a:r>
              <a:rPr lang="de-DE" altLang="de-DE" sz="1200" dirty="0">
                <a:solidFill>
                  <a:srgbClr val="FF0000"/>
                </a:solidFill>
                <a:sym typeface="Symbol" panose="05050102010706020507" pitchFamily="18" charset="2"/>
              </a:rPr>
              <a:t> Rendite muss fallen  Kurs muss steigen; Nominalzins und Rückzahlungsbetrag bleibt gleich.</a:t>
            </a:r>
          </a:p>
          <a:p>
            <a:pPr marL="0" indent="0">
              <a:buNone/>
            </a:pPr>
            <a:br>
              <a:rPr lang="de-DE" altLang="de-DE" sz="1200" dirty="0">
                <a:solidFill>
                  <a:srgbClr val="FF0000"/>
                </a:solidFill>
              </a:rPr>
            </a:br>
            <a:r>
              <a:rPr lang="de-DE" altLang="de-DE" sz="1200" dirty="0">
                <a:solidFill>
                  <a:srgbClr val="FF0000"/>
                </a:solidFill>
              </a:rPr>
              <a:t>bei festverzinslichen Papieren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76BC9B2-F615-4202-925F-506A19B4A7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532" y="3581650"/>
            <a:ext cx="5452518" cy="145945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0620690-538B-4BA9-BC47-AD54513B251F}"/>
              </a:ext>
            </a:extLst>
          </p:cNvPr>
          <p:cNvSpPr txBox="1"/>
          <p:nvPr/>
        </p:nvSpPr>
        <p:spPr>
          <a:xfrm>
            <a:off x="2278323" y="5020528"/>
            <a:ext cx="15012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Deutsche Bundesbank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83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B259284-E099-4DAA-96D6-9F64F1F431FD}"/>
              </a:ext>
            </a:extLst>
          </p:cNvPr>
          <p:cNvGrpSpPr/>
          <p:nvPr/>
        </p:nvGrpSpPr>
        <p:grpSpPr>
          <a:xfrm>
            <a:off x="1658206" y="1187354"/>
            <a:ext cx="5425838" cy="3466533"/>
            <a:chOff x="1439838" y="1187354"/>
            <a:chExt cx="4675212" cy="278414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ABA4194-4B07-41E5-8EC2-76B31F540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9838" y="1187354"/>
              <a:ext cx="4621477" cy="2784145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9EB56B1B-A66A-4916-A7A7-6EB0B7E493DB}"/>
                </a:ext>
              </a:extLst>
            </p:cNvPr>
            <p:cNvSpPr txBox="1"/>
            <p:nvPr/>
          </p:nvSpPr>
          <p:spPr>
            <a:xfrm>
              <a:off x="2381534" y="1187354"/>
              <a:ext cx="3733516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Rendite von </a:t>
              </a:r>
              <a:r>
                <a:rPr lang="de-DE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Bundsanleihen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 mit 10 Jahren Restlaufzeit</a:t>
              </a:r>
            </a:p>
          </p:txBody>
        </p:sp>
      </p:grpSp>
      <p:sp>
        <p:nvSpPr>
          <p:cNvPr id="17" name="Titel 16">
            <a:extLst>
              <a:ext uri="{FF2B5EF4-FFF2-40B4-BE49-F238E27FC236}">
                <a16:creationId xmlns:a16="http://schemas.microsoft.com/office/drawing/2014/main" id="{7246E8A2-E51E-4542-8B8B-10720161E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Kurs und Rendite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9A7018-72C1-44B3-8FA2-3E3F006099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5DD894-8934-4616-88F9-7891BF539D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43</a:t>
            </a:fld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7384F77-C13B-4CB0-A286-C2897C73DE7C}"/>
              </a:ext>
            </a:extLst>
          </p:cNvPr>
          <p:cNvGrpSpPr/>
          <p:nvPr/>
        </p:nvGrpSpPr>
        <p:grpSpPr>
          <a:xfrm>
            <a:off x="2564072" y="2101755"/>
            <a:ext cx="4614653" cy="2388359"/>
            <a:chOff x="2004512" y="1632910"/>
            <a:chExt cx="4171954" cy="2202111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8B4FB016-D2D9-4E57-A5D3-DE55C7F3E2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4512" y="1632910"/>
              <a:ext cx="4171954" cy="2202111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C2D71EFC-9FA1-41AE-9D0E-E026A3256367}"/>
                </a:ext>
              </a:extLst>
            </p:cNvPr>
            <p:cNvSpPr txBox="1"/>
            <p:nvPr/>
          </p:nvSpPr>
          <p:spPr>
            <a:xfrm>
              <a:off x="3091218" y="1652604"/>
              <a:ext cx="233376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Kurs des Bund Future</a:t>
              </a:r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971643CD-260E-4FC3-84A5-9219100D6F3A}"/>
              </a:ext>
            </a:extLst>
          </p:cNvPr>
          <p:cNvSpPr txBox="1"/>
          <p:nvPr/>
        </p:nvSpPr>
        <p:spPr>
          <a:xfrm>
            <a:off x="3691720" y="4674218"/>
            <a:ext cx="313898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Quellen: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finanzen.net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cnbc.com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60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7930753" y="4106465"/>
            <a:ext cx="1213247" cy="1037035"/>
          </a:xfrm>
          <a:custGeom>
            <a:avLst/>
            <a:gdLst>
              <a:gd name="T0" fmla="*/ 2147483646 w 726"/>
              <a:gd name="T1" fmla="*/ 2147483646 h 635"/>
              <a:gd name="T2" fmla="*/ 0 w 726"/>
              <a:gd name="T3" fmla="*/ 2147483646 h 635"/>
              <a:gd name="T4" fmla="*/ 2147483646 w 726"/>
              <a:gd name="T5" fmla="*/ 2147483646 h 635"/>
              <a:gd name="T6" fmla="*/ 2147483646 w 726"/>
              <a:gd name="T7" fmla="*/ 0 h 635"/>
              <a:gd name="T8" fmla="*/ 2147483646 w 726"/>
              <a:gd name="T9" fmla="*/ 2147483646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6"/>
              <a:gd name="T16" fmla="*/ 0 h 635"/>
              <a:gd name="T17" fmla="*/ 726 w 726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6" h="635">
                <a:moveTo>
                  <a:pt x="681" y="45"/>
                </a:moveTo>
                <a:lnTo>
                  <a:pt x="0" y="635"/>
                </a:lnTo>
                <a:lnTo>
                  <a:pt x="726" y="635"/>
                </a:lnTo>
                <a:lnTo>
                  <a:pt x="726" y="0"/>
                </a:lnTo>
                <a:lnTo>
                  <a:pt x="681" y="45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69056" tIns="34529" rIns="69056" bIns="34529" anchor="ctr"/>
          <a:lstStyle/>
          <a:p>
            <a:endParaRPr lang="de-DE" sz="1013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Kursrisiken, </a:t>
            </a:r>
            <a:r>
              <a:rPr lang="de-DE" altLang="de-DE" dirty="0"/>
              <a:t>Laufzeiten und Anlageentscheidungen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963" y="1318618"/>
            <a:ext cx="7451638" cy="339804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de-DE" altLang="de-DE" dirty="0"/>
              <a:t>Der Unterschied zwischen Rendite zum Kaufzeitpunkt und Marktzins (=aktuell zu erwartende Rendite für Anlagen gleicher Bonität und Restlaufzeit) wirkt sich um so </a:t>
            </a:r>
            <a:r>
              <a:rPr lang="de-DE" altLang="de-DE"/>
              <a:t>deutlicher aus, </a:t>
            </a:r>
            <a:r>
              <a:rPr lang="de-DE" altLang="de-DE" dirty="0"/>
              <a:t>je mehr Zinszahlungen noch </a:t>
            </a:r>
            <a:r>
              <a:rPr lang="de-DE" altLang="de-DE"/>
              <a:t>erfolgen werden, </a:t>
            </a:r>
            <a:r>
              <a:rPr lang="de-DE" altLang="de-DE" dirty="0"/>
              <a:t>je länger also die restliche Laufzeit der Obligation bis zur Rückzahlung des Kredites noch ist.</a:t>
            </a:r>
          </a:p>
          <a:p>
            <a:pPr>
              <a:lnSpc>
                <a:spcPct val="120000"/>
              </a:lnSpc>
            </a:pPr>
            <a:r>
              <a:rPr lang="de-DE" altLang="de-DE" dirty="0"/>
              <a:t>Deshalb ist auch die Kursänderung um so höher je länger die Restlaufzeit des Papiers noch ist.</a:t>
            </a:r>
          </a:p>
          <a:p>
            <a:pPr>
              <a:lnSpc>
                <a:spcPct val="120000"/>
              </a:lnSpc>
            </a:pPr>
            <a:r>
              <a:rPr lang="de-DE" altLang="de-DE" dirty="0"/>
              <a:t>Da Bargeld im Inland kein </a:t>
            </a:r>
            <a:r>
              <a:rPr lang="de-DE" altLang="de-DE"/>
              <a:t>Kursänderungsrisiko hat, </a:t>
            </a:r>
            <a:r>
              <a:rPr lang="de-DE" altLang="de-DE" dirty="0"/>
              <a:t>sind nur solche Wertpapiere </a:t>
            </a:r>
            <a:r>
              <a:rPr lang="de-DE" altLang="de-DE"/>
              <a:t>ein Geldsurrogat, </a:t>
            </a:r>
            <a:r>
              <a:rPr lang="de-DE" altLang="de-DE" dirty="0"/>
              <a:t>die ein </a:t>
            </a:r>
            <a:r>
              <a:rPr lang="de-DE" altLang="de-DE"/>
              <a:t>geringes Kursrisiko, </a:t>
            </a:r>
            <a:r>
              <a:rPr lang="de-DE" altLang="de-DE" dirty="0"/>
              <a:t>also kurze Restlaufzeiten haben. Die EZB sieht die Grenze für einen Bargeldersatz bei zwei Jahren.</a:t>
            </a:r>
          </a:p>
          <a:p>
            <a:pPr>
              <a:lnSpc>
                <a:spcPct val="120000"/>
              </a:lnSpc>
            </a:pPr>
            <a:r>
              <a:rPr lang="de-DE" altLang="de-DE" dirty="0"/>
              <a:t>Hat jemand mehr Geldzuflüsse als er im </a:t>
            </a:r>
            <a:r>
              <a:rPr lang="de-DE" altLang="de-DE"/>
              <a:t>Moment braucht, </a:t>
            </a:r>
            <a:r>
              <a:rPr lang="de-DE" altLang="de-DE" dirty="0"/>
              <a:t>erwartet aber in absehbarer Zeit </a:t>
            </a:r>
            <a:r>
              <a:rPr lang="de-DE" altLang="de-DE"/>
              <a:t>höhere Ausgaben, </a:t>
            </a:r>
            <a:r>
              <a:rPr lang="de-DE" altLang="de-DE" dirty="0"/>
              <a:t>so legt er dieses Geld zinsbringend in einem Geldsurrogat an und verwandelt es bei Bedarf zurück in Zahlungsmittel = Bargeld bzw. Sichteinlagen.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44</a:t>
            </a:fld>
            <a:endParaRPr lang="de-DE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 rot="-2403985">
            <a:off x="8032551" y="4591976"/>
            <a:ext cx="1231106" cy="300565"/>
          </a:xfrm>
          <a:prstGeom prst="rect">
            <a:avLst/>
          </a:prstGeom>
          <a:noFill/>
          <a:ln>
            <a:noFill/>
          </a:ln>
        </p:spPr>
        <p:txBody>
          <a:bodyPr wrap="none"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500" dirty="0"/>
              <a:t>Ende Exkurs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752522" y="2094311"/>
            <a:ext cx="895582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altLang="de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 Restlaufzeit geringes Kursrisiko</a:t>
            </a:r>
          </a:p>
          <a:p>
            <a:endParaRPr lang="de-DE" alt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1200" dirty="0">
                <a:solidFill>
                  <a:srgbClr val="FF0000"/>
                </a:solidFill>
              </a:rPr>
              <a:t>Wertpapiere als </a:t>
            </a:r>
            <a:r>
              <a:rPr lang="de-DE" altLang="de-DE" sz="1200" dirty="0" err="1">
                <a:solidFill>
                  <a:srgbClr val="FF0000"/>
                </a:solidFill>
              </a:rPr>
              <a:t>vorüberge-hender</a:t>
            </a:r>
            <a:r>
              <a:rPr lang="de-DE" altLang="de-DE" sz="1200" dirty="0">
                <a:solidFill>
                  <a:srgbClr val="FF0000"/>
                </a:solidFill>
              </a:rPr>
              <a:t> Bar-</a:t>
            </a:r>
            <a:r>
              <a:rPr lang="de-DE" altLang="de-DE" sz="1200" dirty="0" err="1">
                <a:solidFill>
                  <a:srgbClr val="FF0000"/>
                </a:solidFill>
              </a:rPr>
              <a:t>geldersatz</a:t>
            </a:r>
            <a:endParaRPr lang="de-DE" altLang="de-DE" sz="1200" dirty="0">
              <a:solidFill>
                <a:srgbClr val="FF0000"/>
              </a:solidFill>
            </a:endParaRPr>
          </a:p>
          <a:p>
            <a:endParaRPr lang="de-DE" alt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768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Warum die Fixierung auf die Geldmenge?</a:t>
            </a:r>
            <a:br>
              <a:rPr lang="de-DE" sz="3200" dirty="0"/>
            </a:br>
            <a:r>
              <a:rPr lang="de-DE" sz="3200" dirty="0"/>
              <a:t>Inflation und Deflation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321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Inflation und Deflation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Preisniveau (P) kann steigen oder fallen. </a:t>
            </a:r>
          </a:p>
          <a:p>
            <a:r>
              <a:rPr lang="de-DE" dirty="0"/>
              <a:t>Im Umkehrschluss fällt oder steigt dann der Wert des Geldes</a:t>
            </a:r>
          </a:p>
          <a:p>
            <a:r>
              <a:rPr lang="de-DE" dirty="0"/>
              <a:t>Zur Planungssicherheit und als Krisenschutz wird ein möglichst konstanter Geldwert bevorzugt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9533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Inflationsscheibe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908" y="0"/>
            <a:ext cx="4993536" cy="509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3809707" cy="994172"/>
          </a:xfrm>
        </p:spPr>
        <p:txBody>
          <a:bodyPr/>
          <a:lstStyle/>
          <a:p>
            <a:r>
              <a:rPr lang="de-DE" dirty="0"/>
              <a:t>Hyperinflation in Deutschland 1923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9"/>
            <a:ext cx="3268101" cy="3263504"/>
          </a:xfrm>
        </p:spPr>
        <p:txBody>
          <a:bodyPr/>
          <a:lstStyle/>
          <a:p>
            <a:pPr marL="182563" indent="-182563"/>
            <a:r>
              <a:rPr lang="de-DE" dirty="0"/>
              <a:t>Auslöser:</a:t>
            </a:r>
          </a:p>
          <a:p>
            <a:pPr marL="182563" indent="-182563">
              <a:buNone/>
            </a:pPr>
            <a:r>
              <a:rPr lang="de-DE" dirty="0"/>
              <a:t>	</a:t>
            </a:r>
            <a:r>
              <a:rPr lang="de-DE"/>
              <a:t>Viel Geld, </a:t>
            </a:r>
            <a:br>
              <a:rPr lang="de-DE" dirty="0"/>
            </a:br>
            <a:r>
              <a:rPr lang="de-DE" dirty="0"/>
              <a:t>wenig Ware</a:t>
            </a:r>
          </a:p>
          <a:p>
            <a:pPr marL="182563" indent="-182563"/>
            <a:r>
              <a:rPr lang="de-DE" altLang="de-DE" dirty="0"/>
              <a:t>Folge:</a:t>
            </a:r>
            <a:br>
              <a:rPr lang="de-DE" altLang="de-DE" dirty="0"/>
            </a:br>
            <a:r>
              <a:rPr lang="de-DE" altLang="de-DE" dirty="0"/>
              <a:t>Die Leute </a:t>
            </a:r>
            <a:r>
              <a:rPr lang="de-DE" altLang="de-DE"/>
              <a:t>sind verhungert, </a:t>
            </a:r>
            <a:r>
              <a:rPr lang="de-DE" altLang="de-DE" dirty="0"/>
              <a:t>weil der Lohn nicht zum Leben reichte.</a:t>
            </a:r>
          </a:p>
          <a:p>
            <a:pPr marL="182563" indent="-182563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47</a:t>
            </a:fld>
            <a:endParaRPr lang="de-DE"/>
          </a:p>
        </p:txBody>
      </p:sp>
      <p:pic>
        <p:nvPicPr>
          <p:cNvPr id="6" name="Picture 15" descr="scheibenzentrum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5799" y="0"/>
            <a:ext cx="5073644" cy="50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semmelprei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4962" y="1412875"/>
            <a:ext cx="1999280" cy="265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85750" y="4614864"/>
            <a:ext cx="2951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dirty="0"/>
              <a:t>Quelle: Allgäu-Museum Kempten</a:t>
            </a:r>
          </a:p>
        </p:txBody>
      </p:sp>
    </p:spTree>
    <p:extLst>
      <p:ext uri="{BB962C8B-B14F-4D97-AF65-F5344CB8AC3E}">
        <p14:creationId xmlns:p14="http://schemas.microsoft.com/office/powerpoint/2010/main" val="36587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5" descr="hyperinflation-Deutschland-geldpyramide-19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39" y="1729583"/>
            <a:ext cx="223202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4" descr="hyperinflation Ofenheizu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1243" y="2733748"/>
            <a:ext cx="1632757" cy="223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4D0E4-5615-4899-A13B-72FF46E4C8EF}" type="slidenum">
              <a:rPr lang="de-DE" altLang="de-DE"/>
              <a:pPr/>
              <a:t>48</a:t>
            </a:fld>
            <a:endParaRPr lang="de-DE" altLang="de-DE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© Anselm Dohle-Beltinger 2023</a:t>
            </a:r>
            <a:endParaRPr lang="de-DE" altLang="de-DE" dirty="0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66" y="519113"/>
            <a:ext cx="6210300" cy="864394"/>
          </a:xfrm>
        </p:spPr>
        <p:txBody>
          <a:bodyPr/>
          <a:lstStyle/>
          <a:p>
            <a:r>
              <a:rPr lang="de-DE" altLang="de-DE" dirty="0"/>
              <a:t>30 Milliarden für ein bis zwei Semmeln Wie viel ist das</a:t>
            </a:r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7218760" y="3541931"/>
            <a:ext cx="3786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/>
              <a:t>0</a:t>
            </a:r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7002066" y="3541931"/>
            <a:ext cx="3226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/>
              <a:t>0</a:t>
            </a:r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6786563" y="3541931"/>
            <a:ext cx="27027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/>
              <a:t>0</a:t>
            </a:r>
          </a:p>
        </p:txBody>
      </p:sp>
      <p:sp>
        <p:nvSpPr>
          <p:cNvPr id="348167" name="Text Box 7"/>
          <p:cNvSpPr txBox="1">
            <a:spLocks noChangeArrowheads="1"/>
          </p:cNvSpPr>
          <p:nvPr/>
        </p:nvSpPr>
        <p:spPr bwMode="auto">
          <a:xfrm>
            <a:off x="6407944" y="3541931"/>
            <a:ext cx="43100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/>
              <a:t>0.</a:t>
            </a:r>
          </a:p>
        </p:txBody>
      </p:sp>
      <p:sp>
        <p:nvSpPr>
          <p:cNvPr id="348168" name="Text Box 8"/>
          <p:cNvSpPr txBox="1">
            <a:spLocks noChangeArrowheads="1"/>
          </p:cNvSpPr>
          <p:nvPr/>
        </p:nvSpPr>
        <p:spPr bwMode="auto">
          <a:xfrm>
            <a:off x="6192441" y="3541931"/>
            <a:ext cx="27027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/>
              <a:t>0</a:t>
            </a:r>
          </a:p>
        </p:txBody>
      </p:sp>
      <p:sp>
        <p:nvSpPr>
          <p:cNvPr id="348169" name="Text Box 9"/>
          <p:cNvSpPr txBox="1">
            <a:spLocks noChangeArrowheads="1"/>
          </p:cNvSpPr>
          <p:nvPr/>
        </p:nvSpPr>
        <p:spPr bwMode="auto">
          <a:xfrm>
            <a:off x="5922169" y="3541931"/>
            <a:ext cx="27027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/>
              <a:t>0</a:t>
            </a:r>
          </a:p>
        </p:txBody>
      </p:sp>
      <p:sp>
        <p:nvSpPr>
          <p:cNvPr id="348170" name="Text Box 10"/>
          <p:cNvSpPr txBox="1">
            <a:spLocks noChangeArrowheads="1"/>
          </p:cNvSpPr>
          <p:nvPr/>
        </p:nvSpPr>
        <p:spPr bwMode="auto">
          <a:xfrm>
            <a:off x="5544742" y="3541931"/>
            <a:ext cx="43100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/>
              <a:t>0.</a:t>
            </a:r>
          </a:p>
        </p:txBody>
      </p:sp>
      <p:sp>
        <p:nvSpPr>
          <p:cNvPr id="348171" name="Text Box 11"/>
          <p:cNvSpPr txBox="1">
            <a:spLocks noChangeArrowheads="1"/>
          </p:cNvSpPr>
          <p:nvPr/>
        </p:nvSpPr>
        <p:spPr bwMode="auto">
          <a:xfrm>
            <a:off x="5274469" y="3541931"/>
            <a:ext cx="3238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/>
              <a:t>0</a:t>
            </a:r>
          </a:p>
        </p:txBody>
      </p:sp>
      <p:sp>
        <p:nvSpPr>
          <p:cNvPr id="348172" name="Text Box 12"/>
          <p:cNvSpPr txBox="1">
            <a:spLocks noChangeArrowheads="1"/>
          </p:cNvSpPr>
          <p:nvPr/>
        </p:nvSpPr>
        <p:spPr bwMode="auto">
          <a:xfrm>
            <a:off x="5057776" y="3541931"/>
            <a:ext cx="27027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/>
              <a:t>0</a:t>
            </a:r>
          </a:p>
        </p:txBody>
      </p:sp>
      <p:sp>
        <p:nvSpPr>
          <p:cNvPr id="348173" name="Text Box 13"/>
          <p:cNvSpPr txBox="1">
            <a:spLocks noChangeArrowheads="1"/>
          </p:cNvSpPr>
          <p:nvPr/>
        </p:nvSpPr>
        <p:spPr bwMode="auto">
          <a:xfrm>
            <a:off x="4680347" y="3541931"/>
            <a:ext cx="4321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/>
              <a:t>0.</a:t>
            </a:r>
          </a:p>
        </p:txBody>
      </p:sp>
      <p:sp>
        <p:nvSpPr>
          <p:cNvPr id="348174" name="Text Box 14"/>
          <p:cNvSpPr txBox="1">
            <a:spLocks noChangeArrowheads="1"/>
          </p:cNvSpPr>
          <p:nvPr/>
        </p:nvSpPr>
        <p:spPr bwMode="auto">
          <a:xfrm>
            <a:off x="4410075" y="3541931"/>
            <a:ext cx="3238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/>
              <a:t>3</a:t>
            </a:r>
          </a:p>
        </p:txBody>
      </p:sp>
      <p:sp>
        <p:nvSpPr>
          <p:cNvPr id="348175" name="Text Box 15"/>
          <p:cNvSpPr txBox="1">
            <a:spLocks noChangeArrowheads="1"/>
          </p:cNvSpPr>
          <p:nvPr/>
        </p:nvSpPr>
        <p:spPr bwMode="auto">
          <a:xfrm>
            <a:off x="7218760" y="2353687"/>
            <a:ext cx="3786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 dirty="0"/>
              <a:t>0</a:t>
            </a:r>
          </a:p>
        </p:txBody>
      </p:sp>
      <p:sp>
        <p:nvSpPr>
          <p:cNvPr id="348176" name="Text Box 16"/>
          <p:cNvSpPr txBox="1">
            <a:spLocks noChangeArrowheads="1"/>
          </p:cNvSpPr>
          <p:nvPr/>
        </p:nvSpPr>
        <p:spPr bwMode="auto">
          <a:xfrm>
            <a:off x="7002066" y="2353687"/>
            <a:ext cx="3226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 dirty="0"/>
              <a:t>5</a:t>
            </a:r>
          </a:p>
        </p:txBody>
      </p:sp>
      <p:sp>
        <p:nvSpPr>
          <p:cNvPr id="348177" name="Text Box 17"/>
          <p:cNvSpPr txBox="1">
            <a:spLocks noChangeArrowheads="1"/>
          </p:cNvSpPr>
          <p:nvPr/>
        </p:nvSpPr>
        <p:spPr bwMode="auto">
          <a:xfrm>
            <a:off x="7218760" y="2947810"/>
            <a:ext cx="3786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/>
              <a:t>0</a:t>
            </a:r>
          </a:p>
        </p:txBody>
      </p:sp>
      <p:sp>
        <p:nvSpPr>
          <p:cNvPr id="348178" name="Text Box 18"/>
          <p:cNvSpPr txBox="1">
            <a:spLocks noChangeArrowheads="1"/>
          </p:cNvSpPr>
          <p:nvPr/>
        </p:nvSpPr>
        <p:spPr bwMode="auto">
          <a:xfrm>
            <a:off x="7002066" y="2947810"/>
            <a:ext cx="3226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/>
              <a:t>0</a:t>
            </a:r>
          </a:p>
        </p:txBody>
      </p:sp>
      <p:sp>
        <p:nvSpPr>
          <p:cNvPr id="348179" name="Text Box 19"/>
          <p:cNvSpPr txBox="1">
            <a:spLocks noChangeArrowheads="1"/>
          </p:cNvSpPr>
          <p:nvPr/>
        </p:nvSpPr>
        <p:spPr bwMode="auto">
          <a:xfrm>
            <a:off x="6786563" y="2947810"/>
            <a:ext cx="27027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/>
              <a:t>3</a:t>
            </a:r>
          </a:p>
        </p:txBody>
      </p:sp>
      <p:sp>
        <p:nvSpPr>
          <p:cNvPr id="348180" name="Text Box 20"/>
          <p:cNvSpPr txBox="1">
            <a:spLocks noChangeArrowheads="1"/>
          </p:cNvSpPr>
          <p:nvPr/>
        </p:nvSpPr>
        <p:spPr bwMode="auto">
          <a:xfrm>
            <a:off x="2512264" y="2353687"/>
            <a:ext cx="2268141" cy="174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altLang="de-DE" sz="3300" dirty="0"/>
              <a:t>Januar</a:t>
            </a:r>
          </a:p>
          <a:p>
            <a:pPr algn="l">
              <a:spcBef>
                <a:spcPct val="15000"/>
              </a:spcBef>
            </a:pPr>
            <a:r>
              <a:rPr lang="de-DE" altLang="de-DE" sz="3300" dirty="0"/>
              <a:t>Juni</a:t>
            </a:r>
          </a:p>
          <a:p>
            <a:pPr algn="l">
              <a:spcBef>
                <a:spcPct val="15000"/>
              </a:spcBef>
            </a:pPr>
            <a:r>
              <a:rPr lang="de-DE" altLang="de-DE" sz="3300" dirty="0"/>
              <a:t>Dezember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028949" y="4410222"/>
            <a:ext cx="195804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hist-chron.com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Berufliches Gymnasium Kiel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gewerkschaftsgeschichte.de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664" y="-1"/>
            <a:ext cx="1631337" cy="222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0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/>
      <p:bldP spid="348165" grpId="0"/>
      <p:bldP spid="348166" grpId="0"/>
      <p:bldP spid="348167" grpId="0"/>
      <p:bldP spid="348168" grpId="0"/>
      <p:bldP spid="348169" grpId="0"/>
      <p:bldP spid="348170" grpId="0"/>
      <p:bldP spid="348171" grpId="0"/>
      <p:bldP spid="348172" grpId="0"/>
      <p:bldP spid="348173" grpId="0"/>
      <p:bldP spid="348174" grpId="0"/>
      <p:bldP spid="348177" grpId="0"/>
      <p:bldP spid="348178" grpId="0"/>
      <p:bldP spid="3481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3" descr="Inflationgro_-1237484145.gi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239" y="451198"/>
            <a:ext cx="7977527" cy="46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98351"/>
          </a:xfrm>
        </p:spPr>
        <p:txBody>
          <a:bodyPr/>
          <a:lstStyle/>
          <a:p>
            <a:r>
              <a:rPr lang="de-DE" dirty="0"/>
              <a:t>Deflation 1929 ff.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767754" y="4767264"/>
            <a:ext cx="21945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Quelle: Süddeutsche Zeitung; Einsatzbild: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Deutsches Hist. Museum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8727" y="935503"/>
            <a:ext cx="2758007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der Sinn von Geld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1072" y="1031289"/>
            <a:ext cx="7886700" cy="545720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Warentausch </a:t>
            </a:r>
            <a:r>
              <a:rPr lang="de-DE" dirty="0">
                <a:sym typeface="Symbol" panose="05050102010706020507" pitchFamily="18" charset="2"/>
              </a:rPr>
              <a:t> Geldtausch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639426"/>
              </p:ext>
            </p:extLst>
          </p:nvPr>
        </p:nvGraphicFramePr>
        <p:xfrm>
          <a:off x="561557" y="1416173"/>
          <a:ext cx="7886704" cy="2096565"/>
        </p:xfrm>
        <a:graphic>
          <a:graphicData uri="http://schemas.openxmlformats.org/drawingml/2006/table">
            <a:tbl>
              <a:tblPr/>
              <a:tblGrid>
                <a:gridCol w="1296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5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5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6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75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740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Warentausch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relationen (zusätzliche Variation durch Individualnutzen des Tauschpartners)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Geldtausch</a:t>
                      </a: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relationen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6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für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ich gebe x*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 Bier</a:t>
                      </a:r>
                    </a:p>
                  </a:txBody>
                  <a:tcPr marL="7972" marR="7972" marT="7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kg Äpfel</a:t>
                      </a:r>
                    </a:p>
                  </a:txBody>
                  <a:tcPr marL="7972" marR="7972" marT="7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kg Birnen</a:t>
                      </a:r>
                    </a:p>
                  </a:txBody>
                  <a:tcPr marL="7972" marR="7972" marT="7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Salami</a:t>
                      </a:r>
                    </a:p>
                  </a:txBody>
                  <a:tcPr marL="7972" marR="7972" marT="7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kg Brot</a:t>
                      </a:r>
                    </a:p>
                  </a:txBody>
                  <a:tcPr marL="7972" marR="7972" marT="7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l Wasser</a:t>
                      </a:r>
                    </a:p>
                  </a:txBody>
                  <a:tcPr marL="7972" marR="7972" marT="7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Geld-einheiten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02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 Bier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 Bier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02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kg Äpfel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kg Äpfel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02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kg Birnen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kg Birnen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02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Salami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Salami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02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kg Brot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kg Brot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02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l Wasser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0,17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l Wasser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029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029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Für 6 Waren benötigte Austauschrelationen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02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Bei Warentausch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02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Bei Geldtausch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2" marR="7972" marT="7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61557" y="3627276"/>
            <a:ext cx="788670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Geld senkt durch seine Universalität den Informationsbedarf </a:t>
            </a:r>
            <a:r>
              <a:rPr lang="de-DE" sz="1800">
                <a:latin typeface="Arial" panose="020B0604020202020204" pitchFamily="34" charset="0"/>
                <a:cs typeface="Arial" panose="020B0604020202020204" pitchFamily="34" charset="0"/>
              </a:rPr>
              <a:t>(Art, Beschaffenheit,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Lagerfähigkeit </a:t>
            </a:r>
            <a:r>
              <a:rPr lang="de-DE" sz="1800">
                <a:latin typeface="Arial" panose="020B0604020202020204" pitchFamily="34" charset="0"/>
                <a:cs typeface="Arial" panose="020B0604020202020204" pitchFamily="34" charset="0"/>
              </a:rPr>
              <a:t>des Tauschgutes,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geeigneter </a:t>
            </a:r>
            <a:r>
              <a:rPr lang="de-DE" sz="1800">
                <a:latin typeface="Arial" panose="020B0604020202020204" pitchFamily="34" charset="0"/>
                <a:cs typeface="Arial" panose="020B0604020202020204" pitchFamily="34" charset="0"/>
              </a:rPr>
              <a:t>Tauschpartner),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Transport- und Lagerkosten sowie die Länge </a:t>
            </a:r>
            <a:r>
              <a:rPr lang="de-DE" sz="1800">
                <a:latin typeface="Arial" panose="020B0604020202020204" pitchFamily="34" charset="0"/>
                <a:cs typeface="Arial" panose="020B0604020202020204" pitchFamily="34" charset="0"/>
              </a:rPr>
              <a:t>der Verhandlungen,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kurz: die </a:t>
            </a:r>
            <a:r>
              <a:rPr lang="de-DE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Transaktionskosten;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dies führt auch zur Reduzierung der Preisspannen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Transaktionskosten = Aufwendungen oder entgangener Gewinn 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Vorbereitung, Abschluss,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Durchführung und Auflösung eines Geschäftes; sie kommen zum reinen Kaufpreis hinzu</a:t>
            </a:r>
          </a:p>
        </p:txBody>
      </p:sp>
    </p:spTree>
    <p:extLst>
      <p:ext uri="{BB962C8B-B14F-4D97-AF65-F5344CB8AC3E}">
        <p14:creationId xmlns:p14="http://schemas.microsoft.com/office/powerpoint/2010/main" val="42589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Euro ist kein „Teuro“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50</a:t>
            </a:fld>
            <a:endParaRPr lang="de-DE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Gerader Verbinder 7"/>
          <p:cNvCxnSpPr/>
          <p:nvPr/>
        </p:nvCxnSpPr>
        <p:spPr>
          <a:xfrm>
            <a:off x="2806505" y="1674055"/>
            <a:ext cx="14067" cy="31722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3594295" y="1674055"/>
            <a:ext cx="7035" cy="31722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949569" y="4561295"/>
            <a:ext cx="1849901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Nur D-Mark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820572" y="4515728"/>
            <a:ext cx="773723" cy="615553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Bargeld D-Mark; Buchgeld Euro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601330" y="4561295"/>
            <a:ext cx="4768947" cy="28502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Nur Euro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493434" y="4854282"/>
            <a:ext cx="225083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Daten: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destatis.de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6AFB6AF-B096-4582-B314-BD5947ACCD40}"/>
              </a:ext>
            </a:extLst>
          </p:cNvPr>
          <p:cNvSpPr/>
          <p:nvPr/>
        </p:nvSpPr>
        <p:spPr>
          <a:xfrm>
            <a:off x="8434320" y="4121624"/>
            <a:ext cx="95323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BB1BCD-FC68-4BB3-B2F2-87CC96CF6BC0}"/>
              </a:ext>
            </a:extLst>
          </p:cNvPr>
          <p:cNvSpPr txBox="1"/>
          <p:nvPr/>
        </p:nvSpPr>
        <p:spPr>
          <a:xfrm>
            <a:off x="8370277" y="4415051"/>
            <a:ext cx="26875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3278952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entsteht Geldentwertung?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69145"/>
            <a:ext cx="7886700" cy="40743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Inländische Ursachen (Hausgemachte Inflation)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Nachfrageinflation: </a:t>
            </a:r>
            <a:r>
              <a:rPr lang="de-DE"/>
              <a:t>allgemeine Versorgungsknappheit, </a:t>
            </a:r>
            <a:r>
              <a:rPr lang="de-DE" dirty="0"/>
              <a:t>Mangel an Schlüsselgütern oder plötzlicher Nachfragezuwachs (Zeit nach 1. und 2. Weltkrieg und Wiedervereinigung; damals zugleich hohe Geldbestände)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Angebotsinflation</a:t>
            </a:r>
          </a:p>
          <a:p>
            <a:pPr lvl="2">
              <a:lnSpc>
                <a:spcPct val="120000"/>
              </a:lnSpc>
            </a:pPr>
            <a:r>
              <a:rPr lang="de-DE" dirty="0"/>
              <a:t>Gewinndruckinflation: Preis-Lohn-Spirale (1990er Jahre)</a:t>
            </a:r>
          </a:p>
          <a:p>
            <a:pPr lvl="2">
              <a:lnSpc>
                <a:spcPct val="120000"/>
              </a:lnSpc>
            </a:pPr>
            <a:r>
              <a:rPr lang="de-DE" dirty="0"/>
              <a:t>Lohndruckinflation: Lohn-Preis-Spirale (ca. 1963-1976; Überlagerung Ölpreiskrise)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Geldmenge wächst schneller als die Gütermenge</a:t>
            </a:r>
          </a:p>
          <a:p>
            <a:pPr>
              <a:lnSpc>
                <a:spcPct val="120000"/>
              </a:lnSpc>
            </a:pPr>
            <a:r>
              <a:rPr lang="de-DE" dirty="0"/>
              <a:t>Ausländische Ursachen (Importierte Inflation)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Güternachfrage aus dem Ausland übersteigt bei vielen Gütern inländisches Angebot (selten)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Zentrale Güter müssen im Ausland eingekauft werden (z.B. Primärenergie). Preise in Fremdwährung steigen und/oder Außenwert der heimischen Währung fällt [Beispiel Ölpreiskrisen 1973 (Jom-Kippur-Krieg) und 1979 (Krieg Iran-Irak)]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6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476"/>
            <a:ext cx="7886700" cy="994172"/>
          </a:xfrm>
        </p:spPr>
        <p:txBody>
          <a:bodyPr/>
          <a:lstStyle/>
          <a:p>
            <a:r>
              <a:rPr lang="de-DE" dirty="0"/>
              <a:t>Autofreier Sonntag 1973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3" y="1021828"/>
            <a:ext cx="4112881" cy="3262312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52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262" y="1021828"/>
            <a:ext cx="4419160" cy="326231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357532" y="4276578"/>
            <a:ext cx="69283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Damals gab es die erste „Energiewende“ in Deutschland: hin zu mehr Kernkraftwerken um die Abhängigkeit vom Öl zu senken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880296" y="4916577"/>
            <a:ext cx="21945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Bildquelle: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spiegel.de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972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Gewinndruckinflation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603710"/>
          </a:xfrm>
        </p:spPr>
        <p:txBody>
          <a:bodyPr>
            <a:normAutofit fontScale="92500" lnSpcReduction="20000"/>
          </a:bodyPr>
          <a:lstStyle/>
          <a:p>
            <a:r>
              <a:rPr lang="de-DE" altLang="de-DE" dirty="0"/>
              <a:t>Unternehmen führen Preisaufschläge mit dem </a:t>
            </a:r>
            <a:r>
              <a:rPr lang="de-DE" altLang="de-DE"/>
              <a:t>Ziel durch, </a:t>
            </a:r>
            <a:r>
              <a:rPr lang="de-DE" altLang="de-DE" dirty="0"/>
              <a:t>den Anteil des Gewinneinkommens am Volkseinkommen zu erhöhen. (Kostensenkung </a:t>
            </a:r>
            <a:r>
              <a:rPr lang="de-DE" altLang="de-DE"/>
              <a:t>reicht nicht, </a:t>
            </a:r>
            <a:r>
              <a:rPr lang="de-DE" altLang="de-DE" dirty="0"/>
              <a:t>um Ertragsziele zu realisieren.)</a:t>
            </a:r>
          </a:p>
          <a:p>
            <a:r>
              <a:rPr lang="de-DE" altLang="de-DE" sz="2000" dirty="0"/>
              <a:t>Gelingen kann die </a:t>
            </a:r>
            <a:r>
              <a:rPr lang="de-DE" altLang="de-DE" sz="2000"/>
              <a:t>Preisanhebung nur, </a:t>
            </a:r>
            <a:r>
              <a:rPr lang="de-DE" altLang="de-DE" sz="2000" dirty="0"/>
              <a:t>wenn die Marktmacht der Unternehmen auf dem Gütermarkt </a:t>
            </a:r>
            <a:r>
              <a:rPr lang="de-DE" altLang="de-DE" sz="2000"/>
              <a:t>dazu ausreicht, </a:t>
            </a:r>
            <a:r>
              <a:rPr lang="de-DE" altLang="de-DE" sz="2000" dirty="0"/>
              <a:t>d.h. die Konkurrenz muss gering und/oder die Nachfrage relativ preisunelastisch sein. </a:t>
            </a:r>
          </a:p>
          <a:p>
            <a:r>
              <a:rPr lang="de-DE" altLang="de-DE" sz="2000" dirty="0"/>
              <a:t>Ob die Verteilungsänderung hin zu den Unternehmen von </a:t>
            </a:r>
            <a:r>
              <a:rPr lang="de-DE" altLang="de-DE" sz="2000"/>
              <a:t>Dauer ist, </a:t>
            </a:r>
            <a:r>
              <a:rPr lang="de-DE" altLang="de-DE" sz="2000" dirty="0"/>
              <a:t>wird auf dem Arbeitsmarkt entschieden. </a:t>
            </a:r>
          </a:p>
          <a:p>
            <a:r>
              <a:rPr lang="de-DE" altLang="de-DE" dirty="0"/>
              <a:t>Die </a:t>
            </a:r>
            <a:r>
              <a:rPr lang="de-DE" altLang="de-DE" dirty="0">
                <a:solidFill>
                  <a:srgbClr val="FF0000"/>
                </a:solidFill>
              </a:rPr>
              <a:t>Initialzündung bei den Güterpreisen</a:t>
            </a:r>
            <a:r>
              <a:rPr lang="de-DE" altLang="de-DE" dirty="0"/>
              <a:t> mündet ggf. </a:t>
            </a:r>
            <a:r>
              <a:rPr lang="de-DE" altLang="de-DE"/>
              <a:t>in Lohnerhöhungsforderungen, </a:t>
            </a:r>
            <a:r>
              <a:rPr lang="de-DE" altLang="de-DE" dirty="0"/>
              <a:t>diese in höhere Preise </a:t>
            </a:r>
            <a:r>
              <a:rPr lang="de-DE" altLang="de-DE" dirty="0" err="1"/>
              <a:t>etc</a:t>
            </a:r>
            <a:r>
              <a:rPr lang="de-DE" altLang="de-DE" dirty="0"/>
              <a:t> = </a:t>
            </a:r>
            <a:r>
              <a:rPr lang="de-DE" altLang="de-DE" dirty="0">
                <a:solidFill>
                  <a:srgbClr val="FF0000"/>
                </a:solidFill>
              </a:rPr>
              <a:t>Preis</a:t>
            </a:r>
            <a:r>
              <a:rPr lang="de-DE" altLang="de-DE" dirty="0"/>
              <a:t>-Lohn-Spirale</a:t>
            </a:r>
          </a:p>
          <a:p>
            <a:r>
              <a:rPr lang="de-DE" altLang="de-DE" dirty="0"/>
              <a:t>Stoppt bei Nachfragerückgang oder unzureichender Zahlungsmittelversorgung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6530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Lohndruckinflation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671889"/>
          </a:xfrm>
        </p:spPr>
        <p:txBody>
          <a:bodyPr>
            <a:normAutofit fontScale="92500" lnSpcReduction="10000"/>
          </a:bodyPr>
          <a:lstStyle/>
          <a:p>
            <a:r>
              <a:rPr lang="de-DE" altLang="de-DE" dirty="0">
                <a:solidFill>
                  <a:srgbClr val="FF0000"/>
                </a:solidFill>
              </a:rPr>
              <a:t>Auslöser: die Lohnkosten</a:t>
            </a:r>
            <a:r>
              <a:rPr lang="de-DE" altLang="de-DE" dirty="0"/>
              <a:t> wachsen schneller als die Produktivität; meist weil gute Arbeitskräfte knapp werden</a:t>
            </a:r>
          </a:p>
          <a:p>
            <a:r>
              <a:rPr lang="de-DE" altLang="de-DE" dirty="0">
                <a:solidFill>
                  <a:srgbClr val="FF0000"/>
                </a:solidFill>
              </a:rPr>
              <a:t>Höhere Löhne steigern Kosten und führen so zu </a:t>
            </a:r>
            <a:r>
              <a:rPr lang="de-DE" altLang="de-DE">
                <a:solidFill>
                  <a:srgbClr val="FF0000"/>
                </a:solidFill>
              </a:rPr>
              <a:t>höheren Preise, </a:t>
            </a:r>
            <a:r>
              <a:rPr lang="de-DE" altLang="de-DE" dirty="0">
                <a:solidFill>
                  <a:srgbClr val="FF0000"/>
                </a:solidFill>
              </a:rPr>
              <a:t>die als Rechtfertigung für erneute hohe Lohnforderungen dienen.</a:t>
            </a:r>
            <a:endParaRPr lang="de-DE" altLang="de-DE" dirty="0"/>
          </a:p>
          <a:p>
            <a:r>
              <a:rPr lang="de-DE" altLang="de-DE" dirty="0">
                <a:solidFill>
                  <a:srgbClr val="FF0000"/>
                </a:solidFill>
              </a:rPr>
              <a:t>Lohn-</a:t>
            </a:r>
            <a:r>
              <a:rPr lang="de-DE" altLang="de-DE" dirty="0"/>
              <a:t>Preis-Spirale um Gewinneinkommen aufrecht zu erhalten.</a:t>
            </a:r>
          </a:p>
          <a:p>
            <a:r>
              <a:rPr lang="de-DE" altLang="de-DE" dirty="0"/>
              <a:t>Nährt sich </a:t>
            </a:r>
            <a:r>
              <a:rPr lang="de-DE" altLang="de-DE" u="sng" dirty="0"/>
              <a:t>teilweise</a:t>
            </a:r>
            <a:r>
              <a:rPr lang="de-DE" altLang="de-DE" dirty="0"/>
              <a:t> auch </a:t>
            </a:r>
            <a:r>
              <a:rPr lang="de-DE" altLang="de-DE"/>
              <a:t>aus Geldillusion, </a:t>
            </a:r>
            <a:r>
              <a:rPr lang="de-DE" altLang="de-DE" dirty="0"/>
              <a:t>indem die </a:t>
            </a:r>
            <a:r>
              <a:rPr lang="de-DE" altLang="de-DE"/>
              <a:t>Haushalte glauben, </a:t>
            </a:r>
            <a:r>
              <a:rPr lang="de-DE" altLang="de-DE" dirty="0"/>
              <a:t>über mehr Geld zu verfügen und deshalb mehr nachfragen obwohl P schon angezogen hat.</a:t>
            </a:r>
          </a:p>
          <a:p>
            <a:r>
              <a:rPr lang="de-DE" altLang="de-DE" dirty="0"/>
              <a:t>Stoppt bei Nachfragerückgang oder unzureichender Zahlungsmittelversorgung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6765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996"/>
            <a:ext cx="7886700" cy="686988"/>
          </a:xfrm>
        </p:spPr>
        <p:txBody>
          <a:bodyPr/>
          <a:lstStyle/>
          <a:p>
            <a:r>
              <a:rPr lang="de-DE" dirty="0"/>
              <a:t>Geldmenge wächst schneller </a:t>
            </a:r>
            <a:br>
              <a:rPr lang="de-DE" dirty="0"/>
            </a:br>
            <a:r>
              <a:rPr lang="de-DE" dirty="0"/>
              <a:t>als die Gütermenge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9672" y="1369219"/>
            <a:ext cx="3465678" cy="3263504"/>
          </a:xfrm>
        </p:spPr>
        <p:txBody>
          <a:bodyPr/>
          <a:lstStyle/>
          <a:p>
            <a:r>
              <a:rPr lang="de-DE" dirty="0"/>
              <a:t>Bleibt die Gütermenge konstant (oder steigt sie langsam) während die Geldmenge </a:t>
            </a:r>
            <a:r>
              <a:rPr lang="de-DE"/>
              <a:t>schnell wächst, </a:t>
            </a:r>
            <a:r>
              <a:rPr lang="de-DE" dirty="0"/>
              <a:t>so findet der Ausgleich über </a:t>
            </a:r>
            <a:r>
              <a:rPr lang="de-DE"/>
              <a:t>P statt, </a:t>
            </a:r>
            <a:r>
              <a:rPr lang="de-DE" dirty="0"/>
              <a:t>d.h. es gibt Inflation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55</a:t>
            </a:fld>
            <a:endParaRPr lang="de-DE"/>
          </a:p>
        </p:txBody>
      </p:sp>
      <p:pic>
        <p:nvPicPr>
          <p:cNvPr id="6" name="Picture 4" descr="MCj020016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70" y="734221"/>
            <a:ext cx="4228171" cy="43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207479" y="3182146"/>
            <a:ext cx="1085657" cy="1975395"/>
            <a:chOff x="2382" y="1369"/>
            <a:chExt cx="996" cy="1581"/>
          </a:xfrm>
        </p:grpSpPr>
        <p:sp>
          <p:nvSpPr>
            <p:cNvPr id="8" name="AutoShape 6"/>
            <p:cNvSpPr>
              <a:spLocks noChangeAspect="1" noChangeArrowheads="1" noTextEdit="1"/>
            </p:cNvSpPr>
            <p:nvPr/>
          </p:nvSpPr>
          <p:spPr bwMode="auto">
            <a:xfrm>
              <a:off x="2382" y="1369"/>
              <a:ext cx="996" cy="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841" y="1632"/>
              <a:ext cx="262" cy="283"/>
            </a:xfrm>
            <a:custGeom>
              <a:avLst/>
              <a:gdLst>
                <a:gd name="T0" fmla="*/ 2 w 525"/>
                <a:gd name="T1" fmla="*/ 492 h 564"/>
                <a:gd name="T2" fmla="*/ 19 w 525"/>
                <a:gd name="T3" fmla="*/ 452 h 564"/>
                <a:gd name="T4" fmla="*/ 30 w 525"/>
                <a:gd name="T5" fmla="*/ 426 h 564"/>
                <a:gd name="T6" fmla="*/ 44 w 525"/>
                <a:gd name="T7" fmla="*/ 397 h 564"/>
                <a:gd name="T8" fmla="*/ 55 w 525"/>
                <a:gd name="T9" fmla="*/ 365 h 564"/>
                <a:gd name="T10" fmla="*/ 68 w 525"/>
                <a:gd name="T11" fmla="*/ 334 h 564"/>
                <a:gd name="T12" fmla="*/ 80 w 525"/>
                <a:gd name="T13" fmla="*/ 308 h 564"/>
                <a:gd name="T14" fmla="*/ 93 w 525"/>
                <a:gd name="T15" fmla="*/ 273 h 564"/>
                <a:gd name="T16" fmla="*/ 105 w 525"/>
                <a:gd name="T17" fmla="*/ 241 h 564"/>
                <a:gd name="T18" fmla="*/ 99 w 525"/>
                <a:gd name="T19" fmla="*/ 211 h 564"/>
                <a:gd name="T20" fmla="*/ 63 w 525"/>
                <a:gd name="T21" fmla="*/ 178 h 564"/>
                <a:gd name="T22" fmla="*/ 29 w 525"/>
                <a:gd name="T23" fmla="*/ 144 h 564"/>
                <a:gd name="T24" fmla="*/ 21 w 525"/>
                <a:gd name="T25" fmla="*/ 104 h 564"/>
                <a:gd name="T26" fmla="*/ 30 w 525"/>
                <a:gd name="T27" fmla="*/ 70 h 564"/>
                <a:gd name="T28" fmla="*/ 61 w 525"/>
                <a:gd name="T29" fmla="*/ 26 h 564"/>
                <a:gd name="T30" fmla="*/ 88 w 525"/>
                <a:gd name="T31" fmla="*/ 11 h 564"/>
                <a:gd name="T32" fmla="*/ 127 w 525"/>
                <a:gd name="T33" fmla="*/ 2 h 564"/>
                <a:gd name="T34" fmla="*/ 152 w 525"/>
                <a:gd name="T35" fmla="*/ 0 h 564"/>
                <a:gd name="T36" fmla="*/ 181 w 525"/>
                <a:gd name="T37" fmla="*/ 0 h 564"/>
                <a:gd name="T38" fmla="*/ 209 w 525"/>
                <a:gd name="T39" fmla="*/ 0 h 564"/>
                <a:gd name="T40" fmla="*/ 243 w 525"/>
                <a:gd name="T41" fmla="*/ 3 h 564"/>
                <a:gd name="T42" fmla="*/ 274 w 525"/>
                <a:gd name="T43" fmla="*/ 5 h 564"/>
                <a:gd name="T44" fmla="*/ 308 w 525"/>
                <a:gd name="T45" fmla="*/ 13 h 564"/>
                <a:gd name="T46" fmla="*/ 340 w 525"/>
                <a:gd name="T47" fmla="*/ 21 h 564"/>
                <a:gd name="T48" fmla="*/ 373 w 525"/>
                <a:gd name="T49" fmla="*/ 32 h 564"/>
                <a:gd name="T50" fmla="*/ 401 w 525"/>
                <a:gd name="T51" fmla="*/ 45 h 564"/>
                <a:gd name="T52" fmla="*/ 430 w 525"/>
                <a:gd name="T53" fmla="*/ 62 h 564"/>
                <a:gd name="T54" fmla="*/ 464 w 525"/>
                <a:gd name="T55" fmla="*/ 91 h 564"/>
                <a:gd name="T56" fmla="*/ 490 w 525"/>
                <a:gd name="T57" fmla="*/ 123 h 564"/>
                <a:gd name="T58" fmla="*/ 515 w 525"/>
                <a:gd name="T59" fmla="*/ 169 h 564"/>
                <a:gd name="T60" fmla="*/ 523 w 525"/>
                <a:gd name="T61" fmla="*/ 205 h 564"/>
                <a:gd name="T62" fmla="*/ 521 w 525"/>
                <a:gd name="T63" fmla="*/ 237 h 564"/>
                <a:gd name="T64" fmla="*/ 504 w 525"/>
                <a:gd name="T65" fmla="*/ 268 h 564"/>
                <a:gd name="T66" fmla="*/ 464 w 525"/>
                <a:gd name="T67" fmla="*/ 289 h 564"/>
                <a:gd name="T68" fmla="*/ 432 w 525"/>
                <a:gd name="T69" fmla="*/ 294 h 564"/>
                <a:gd name="T70" fmla="*/ 397 w 525"/>
                <a:gd name="T71" fmla="*/ 294 h 564"/>
                <a:gd name="T72" fmla="*/ 359 w 525"/>
                <a:gd name="T73" fmla="*/ 298 h 564"/>
                <a:gd name="T74" fmla="*/ 335 w 525"/>
                <a:gd name="T75" fmla="*/ 310 h 564"/>
                <a:gd name="T76" fmla="*/ 314 w 525"/>
                <a:gd name="T77" fmla="*/ 346 h 564"/>
                <a:gd name="T78" fmla="*/ 308 w 525"/>
                <a:gd name="T79" fmla="*/ 370 h 564"/>
                <a:gd name="T80" fmla="*/ 302 w 525"/>
                <a:gd name="T81" fmla="*/ 410 h 564"/>
                <a:gd name="T82" fmla="*/ 298 w 525"/>
                <a:gd name="T83" fmla="*/ 454 h 564"/>
                <a:gd name="T84" fmla="*/ 297 w 525"/>
                <a:gd name="T85" fmla="*/ 498 h 564"/>
                <a:gd name="T86" fmla="*/ 298 w 525"/>
                <a:gd name="T87" fmla="*/ 530 h 564"/>
                <a:gd name="T88" fmla="*/ 283 w 525"/>
                <a:gd name="T89" fmla="*/ 553 h 564"/>
                <a:gd name="T90" fmla="*/ 243 w 525"/>
                <a:gd name="T91" fmla="*/ 562 h 564"/>
                <a:gd name="T92" fmla="*/ 217 w 525"/>
                <a:gd name="T93" fmla="*/ 562 h 564"/>
                <a:gd name="T94" fmla="*/ 190 w 525"/>
                <a:gd name="T95" fmla="*/ 564 h 564"/>
                <a:gd name="T96" fmla="*/ 164 w 525"/>
                <a:gd name="T97" fmla="*/ 562 h 564"/>
                <a:gd name="T98" fmla="*/ 124 w 525"/>
                <a:gd name="T99" fmla="*/ 561 h 564"/>
                <a:gd name="T100" fmla="*/ 95 w 525"/>
                <a:gd name="T101" fmla="*/ 557 h 564"/>
                <a:gd name="T102" fmla="*/ 65 w 525"/>
                <a:gd name="T103" fmla="*/ 543 h 564"/>
                <a:gd name="T104" fmla="*/ 40 w 525"/>
                <a:gd name="T105" fmla="*/ 53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5" h="564">
                  <a:moveTo>
                    <a:pt x="34" y="532"/>
                  </a:moveTo>
                  <a:lnTo>
                    <a:pt x="0" y="500"/>
                  </a:lnTo>
                  <a:lnTo>
                    <a:pt x="0" y="500"/>
                  </a:lnTo>
                  <a:lnTo>
                    <a:pt x="0" y="498"/>
                  </a:lnTo>
                  <a:lnTo>
                    <a:pt x="0" y="496"/>
                  </a:lnTo>
                  <a:lnTo>
                    <a:pt x="2" y="492"/>
                  </a:lnTo>
                  <a:lnTo>
                    <a:pt x="4" y="486"/>
                  </a:lnTo>
                  <a:lnTo>
                    <a:pt x="8" y="481"/>
                  </a:lnTo>
                  <a:lnTo>
                    <a:pt x="10" y="475"/>
                  </a:lnTo>
                  <a:lnTo>
                    <a:pt x="13" y="469"/>
                  </a:lnTo>
                  <a:lnTo>
                    <a:pt x="15" y="460"/>
                  </a:lnTo>
                  <a:lnTo>
                    <a:pt x="19" y="452"/>
                  </a:lnTo>
                  <a:lnTo>
                    <a:pt x="21" y="447"/>
                  </a:lnTo>
                  <a:lnTo>
                    <a:pt x="23" y="443"/>
                  </a:lnTo>
                  <a:lnTo>
                    <a:pt x="25" y="439"/>
                  </a:lnTo>
                  <a:lnTo>
                    <a:pt x="27" y="435"/>
                  </a:lnTo>
                  <a:lnTo>
                    <a:pt x="29" y="429"/>
                  </a:lnTo>
                  <a:lnTo>
                    <a:pt x="30" y="426"/>
                  </a:lnTo>
                  <a:lnTo>
                    <a:pt x="32" y="420"/>
                  </a:lnTo>
                  <a:lnTo>
                    <a:pt x="34" y="416"/>
                  </a:lnTo>
                  <a:lnTo>
                    <a:pt x="38" y="410"/>
                  </a:lnTo>
                  <a:lnTo>
                    <a:pt x="40" y="407"/>
                  </a:lnTo>
                  <a:lnTo>
                    <a:pt x="42" y="401"/>
                  </a:lnTo>
                  <a:lnTo>
                    <a:pt x="44" y="397"/>
                  </a:lnTo>
                  <a:lnTo>
                    <a:pt x="46" y="391"/>
                  </a:lnTo>
                  <a:lnTo>
                    <a:pt x="48" y="386"/>
                  </a:lnTo>
                  <a:lnTo>
                    <a:pt x="49" y="380"/>
                  </a:lnTo>
                  <a:lnTo>
                    <a:pt x="51" y="376"/>
                  </a:lnTo>
                  <a:lnTo>
                    <a:pt x="53" y="370"/>
                  </a:lnTo>
                  <a:lnTo>
                    <a:pt x="55" y="365"/>
                  </a:lnTo>
                  <a:lnTo>
                    <a:pt x="59" y="359"/>
                  </a:lnTo>
                  <a:lnTo>
                    <a:pt x="61" y="355"/>
                  </a:lnTo>
                  <a:lnTo>
                    <a:pt x="63" y="350"/>
                  </a:lnTo>
                  <a:lnTo>
                    <a:pt x="65" y="344"/>
                  </a:lnTo>
                  <a:lnTo>
                    <a:pt x="67" y="340"/>
                  </a:lnTo>
                  <a:lnTo>
                    <a:pt x="68" y="334"/>
                  </a:lnTo>
                  <a:lnTo>
                    <a:pt x="70" y="331"/>
                  </a:lnTo>
                  <a:lnTo>
                    <a:pt x="72" y="325"/>
                  </a:lnTo>
                  <a:lnTo>
                    <a:pt x="74" y="321"/>
                  </a:lnTo>
                  <a:lnTo>
                    <a:pt x="78" y="317"/>
                  </a:lnTo>
                  <a:lnTo>
                    <a:pt x="78" y="312"/>
                  </a:lnTo>
                  <a:lnTo>
                    <a:pt x="80" y="308"/>
                  </a:lnTo>
                  <a:lnTo>
                    <a:pt x="82" y="304"/>
                  </a:lnTo>
                  <a:lnTo>
                    <a:pt x="84" y="300"/>
                  </a:lnTo>
                  <a:lnTo>
                    <a:pt x="86" y="292"/>
                  </a:lnTo>
                  <a:lnTo>
                    <a:pt x="89" y="285"/>
                  </a:lnTo>
                  <a:lnTo>
                    <a:pt x="91" y="277"/>
                  </a:lnTo>
                  <a:lnTo>
                    <a:pt x="93" y="273"/>
                  </a:lnTo>
                  <a:lnTo>
                    <a:pt x="95" y="268"/>
                  </a:lnTo>
                  <a:lnTo>
                    <a:pt x="97" y="266"/>
                  </a:lnTo>
                  <a:lnTo>
                    <a:pt x="99" y="258"/>
                  </a:lnTo>
                  <a:lnTo>
                    <a:pt x="101" y="253"/>
                  </a:lnTo>
                  <a:lnTo>
                    <a:pt x="103" y="247"/>
                  </a:lnTo>
                  <a:lnTo>
                    <a:pt x="105" y="241"/>
                  </a:lnTo>
                  <a:lnTo>
                    <a:pt x="105" y="237"/>
                  </a:lnTo>
                  <a:lnTo>
                    <a:pt x="107" y="234"/>
                  </a:lnTo>
                  <a:lnTo>
                    <a:pt x="107" y="230"/>
                  </a:lnTo>
                  <a:lnTo>
                    <a:pt x="107" y="226"/>
                  </a:lnTo>
                  <a:lnTo>
                    <a:pt x="105" y="218"/>
                  </a:lnTo>
                  <a:lnTo>
                    <a:pt x="99" y="211"/>
                  </a:lnTo>
                  <a:lnTo>
                    <a:pt x="95" y="207"/>
                  </a:lnTo>
                  <a:lnTo>
                    <a:pt x="89" y="201"/>
                  </a:lnTo>
                  <a:lnTo>
                    <a:pt x="86" y="197"/>
                  </a:lnTo>
                  <a:lnTo>
                    <a:pt x="78" y="192"/>
                  </a:lnTo>
                  <a:lnTo>
                    <a:pt x="70" y="184"/>
                  </a:lnTo>
                  <a:lnTo>
                    <a:pt x="63" y="178"/>
                  </a:lnTo>
                  <a:lnTo>
                    <a:pt x="55" y="173"/>
                  </a:lnTo>
                  <a:lnTo>
                    <a:pt x="49" y="167"/>
                  </a:lnTo>
                  <a:lnTo>
                    <a:pt x="42" y="161"/>
                  </a:lnTo>
                  <a:lnTo>
                    <a:pt x="38" y="156"/>
                  </a:lnTo>
                  <a:lnTo>
                    <a:pt x="32" y="150"/>
                  </a:lnTo>
                  <a:lnTo>
                    <a:pt x="29" y="144"/>
                  </a:lnTo>
                  <a:lnTo>
                    <a:pt x="25" y="138"/>
                  </a:lnTo>
                  <a:lnTo>
                    <a:pt x="23" y="133"/>
                  </a:lnTo>
                  <a:lnTo>
                    <a:pt x="21" y="125"/>
                  </a:lnTo>
                  <a:lnTo>
                    <a:pt x="21" y="119"/>
                  </a:lnTo>
                  <a:lnTo>
                    <a:pt x="19" y="112"/>
                  </a:lnTo>
                  <a:lnTo>
                    <a:pt x="21" y="104"/>
                  </a:lnTo>
                  <a:lnTo>
                    <a:pt x="23" y="97"/>
                  </a:lnTo>
                  <a:lnTo>
                    <a:pt x="25" y="89"/>
                  </a:lnTo>
                  <a:lnTo>
                    <a:pt x="27" y="83"/>
                  </a:lnTo>
                  <a:lnTo>
                    <a:pt x="29" y="80"/>
                  </a:lnTo>
                  <a:lnTo>
                    <a:pt x="29" y="74"/>
                  </a:lnTo>
                  <a:lnTo>
                    <a:pt x="30" y="70"/>
                  </a:lnTo>
                  <a:lnTo>
                    <a:pt x="34" y="62"/>
                  </a:lnTo>
                  <a:lnTo>
                    <a:pt x="38" y="55"/>
                  </a:lnTo>
                  <a:lnTo>
                    <a:pt x="42" y="47"/>
                  </a:lnTo>
                  <a:lnTo>
                    <a:pt x="48" y="40"/>
                  </a:lnTo>
                  <a:lnTo>
                    <a:pt x="53" y="32"/>
                  </a:lnTo>
                  <a:lnTo>
                    <a:pt x="61" y="26"/>
                  </a:lnTo>
                  <a:lnTo>
                    <a:pt x="65" y="24"/>
                  </a:lnTo>
                  <a:lnTo>
                    <a:pt x="68" y="21"/>
                  </a:lnTo>
                  <a:lnTo>
                    <a:pt x="74" y="19"/>
                  </a:lnTo>
                  <a:lnTo>
                    <a:pt x="78" y="17"/>
                  </a:lnTo>
                  <a:lnTo>
                    <a:pt x="82" y="13"/>
                  </a:lnTo>
                  <a:lnTo>
                    <a:pt x="88" y="11"/>
                  </a:lnTo>
                  <a:lnTo>
                    <a:pt x="93" y="9"/>
                  </a:lnTo>
                  <a:lnTo>
                    <a:pt x="99" y="7"/>
                  </a:lnTo>
                  <a:lnTo>
                    <a:pt x="105" y="5"/>
                  </a:lnTo>
                  <a:lnTo>
                    <a:pt x="112" y="3"/>
                  </a:lnTo>
                  <a:lnTo>
                    <a:pt x="120" y="2"/>
                  </a:lnTo>
                  <a:lnTo>
                    <a:pt x="127" y="2"/>
                  </a:lnTo>
                  <a:lnTo>
                    <a:pt x="129" y="0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81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09" y="0"/>
                  </a:lnTo>
                  <a:lnTo>
                    <a:pt x="215" y="0"/>
                  </a:lnTo>
                  <a:lnTo>
                    <a:pt x="221" y="0"/>
                  </a:lnTo>
                  <a:lnTo>
                    <a:pt x="226" y="0"/>
                  </a:lnTo>
                  <a:lnTo>
                    <a:pt x="230" y="2"/>
                  </a:lnTo>
                  <a:lnTo>
                    <a:pt x="236" y="2"/>
                  </a:lnTo>
                  <a:lnTo>
                    <a:pt x="243" y="3"/>
                  </a:lnTo>
                  <a:lnTo>
                    <a:pt x="247" y="3"/>
                  </a:lnTo>
                  <a:lnTo>
                    <a:pt x="253" y="3"/>
                  </a:lnTo>
                  <a:lnTo>
                    <a:pt x="259" y="3"/>
                  </a:lnTo>
                  <a:lnTo>
                    <a:pt x="264" y="5"/>
                  </a:lnTo>
                  <a:lnTo>
                    <a:pt x="268" y="5"/>
                  </a:lnTo>
                  <a:lnTo>
                    <a:pt x="274" y="5"/>
                  </a:lnTo>
                  <a:lnTo>
                    <a:pt x="279" y="7"/>
                  </a:lnTo>
                  <a:lnTo>
                    <a:pt x="287" y="7"/>
                  </a:lnTo>
                  <a:lnTo>
                    <a:pt x="291" y="9"/>
                  </a:lnTo>
                  <a:lnTo>
                    <a:pt x="297" y="11"/>
                  </a:lnTo>
                  <a:lnTo>
                    <a:pt x="302" y="11"/>
                  </a:lnTo>
                  <a:lnTo>
                    <a:pt x="308" y="13"/>
                  </a:lnTo>
                  <a:lnTo>
                    <a:pt x="314" y="13"/>
                  </a:lnTo>
                  <a:lnTo>
                    <a:pt x="317" y="15"/>
                  </a:lnTo>
                  <a:lnTo>
                    <a:pt x="323" y="17"/>
                  </a:lnTo>
                  <a:lnTo>
                    <a:pt x="331" y="19"/>
                  </a:lnTo>
                  <a:lnTo>
                    <a:pt x="335" y="21"/>
                  </a:lnTo>
                  <a:lnTo>
                    <a:pt x="340" y="21"/>
                  </a:lnTo>
                  <a:lnTo>
                    <a:pt x="346" y="22"/>
                  </a:lnTo>
                  <a:lnTo>
                    <a:pt x="352" y="24"/>
                  </a:lnTo>
                  <a:lnTo>
                    <a:pt x="356" y="26"/>
                  </a:lnTo>
                  <a:lnTo>
                    <a:pt x="361" y="28"/>
                  </a:lnTo>
                  <a:lnTo>
                    <a:pt x="367" y="30"/>
                  </a:lnTo>
                  <a:lnTo>
                    <a:pt x="373" y="32"/>
                  </a:lnTo>
                  <a:lnTo>
                    <a:pt x="376" y="34"/>
                  </a:lnTo>
                  <a:lnTo>
                    <a:pt x="382" y="36"/>
                  </a:lnTo>
                  <a:lnTo>
                    <a:pt x="388" y="40"/>
                  </a:lnTo>
                  <a:lnTo>
                    <a:pt x="392" y="42"/>
                  </a:lnTo>
                  <a:lnTo>
                    <a:pt x="397" y="43"/>
                  </a:lnTo>
                  <a:lnTo>
                    <a:pt x="401" y="45"/>
                  </a:lnTo>
                  <a:lnTo>
                    <a:pt x="407" y="49"/>
                  </a:lnTo>
                  <a:lnTo>
                    <a:pt x="413" y="51"/>
                  </a:lnTo>
                  <a:lnTo>
                    <a:pt x="416" y="55"/>
                  </a:lnTo>
                  <a:lnTo>
                    <a:pt x="420" y="57"/>
                  </a:lnTo>
                  <a:lnTo>
                    <a:pt x="426" y="61"/>
                  </a:lnTo>
                  <a:lnTo>
                    <a:pt x="430" y="62"/>
                  </a:lnTo>
                  <a:lnTo>
                    <a:pt x="433" y="64"/>
                  </a:lnTo>
                  <a:lnTo>
                    <a:pt x="439" y="70"/>
                  </a:lnTo>
                  <a:lnTo>
                    <a:pt x="443" y="72"/>
                  </a:lnTo>
                  <a:lnTo>
                    <a:pt x="449" y="76"/>
                  </a:lnTo>
                  <a:lnTo>
                    <a:pt x="456" y="83"/>
                  </a:lnTo>
                  <a:lnTo>
                    <a:pt x="464" y="91"/>
                  </a:lnTo>
                  <a:lnTo>
                    <a:pt x="466" y="95"/>
                  </a:lnTo>
                  <a:lnTo>
                    <a:pt x="470" y="99"/>
                  </a:lnTo>
                  <a:lnTo>
                    <a:pt x="473" y="102"/>
                  </a:lnTo>
                  <a:lnTo>
                    <a:pt x="479" y="108"/>
                  </a:lnTo>
                  <a:lnTo>
                    <a:pt x="483" y="116"/>
                  </a:lnTo>
                  <a:lnTo>
                    <a:pt x="490" y="123"/>
                  </a:lnTo>
                  <a:lnTo>
                    <a:pt x="494" y="131"/>
                  </a:lnTo>
                  <a:lnTo>
                    <a:pt x="500" y="140"/>
                  </a:lnTo>
                  <a:lnTo>
                    <a:pt x="504" y="146"/>
                  </a:lnTo>
                  <a:lnTo>
                    <a:pt x="508" y="154"/>
                  </a:lnTo>
                  <a:lnTo>
                    <a:pt x="511" y="161"/>
                  </a:lnTo>
                  <a:lnTo>
                    <a:pt x="515" y="169"/>
                  </a:lnTo>
                  <a:lnTo>
                    <a:pt x="517" y="175"/>
                  </a:lnTo>
                  <a:lnTo>
                    <a:pt x="519" y="182"/>
                  </a:lnTo>
                  <a:lnTo>
                    <a:pt x="521" y="188"/>
                  </a:lnTo>
                  <a:lnTo>
                    <a:pt x="523" y="194"/>
                  </a:lnTo>
                  <a:lnTo>
                    <a:pt x="523" y="199"/>
                  </a:lnTo>
                  <a:lnTo>
                    <a:pt x="523" y="205"/>
                  </a:lnTo>
                  <a:lnTo>
                    <a:pt x="523" y="213"/>
                  </a:lnTo>
                  <a:lnTo>
                    <a:pt x="525" y="218"/>
                  </a:lnTo>
                  <a:lnTo>
                    <a:pt x="523" y="224"/>
                  </a:lnTo>
                  <a:lnTo>
                    <a:pt x="523" y="228"/>
                  </a:lnTo>
                  <a:lnTo>
                    <a:pt x="521" y="232"/>
                  </a:lnTo>
                  <a:lnTo>
                    <a:pt x="521" y="237"/>
                  </a:lnTo>
                  <a:lnTo>
                    <a:pt x="519" y="241"/>
                  </a:lnTo>
                  <a:lnTo>
                    <a:pt x="517" y="245"/>
                  </a:lnTo>
                  <a:lnTo>
                    <a:pt x="515" y="251"/>
                  </a:lnTo>
                  <a:lnTo>
                    <a:pt x="515" y="254"/>
                  </a:lnTo>
                  <a:lnTo>
                    <a:pt x="509" y="260"/>
                  </a:lnTo>
                  <a:lnTo>
                    <a:pt x="504" y="268"/>
                  </a:lnTo>
                  <a:lnTo>
                    <a:pt x="498" y="273"/>
                  </a:lnTo>
                  <a:lnTo>
                    <a:pt x="492" y="279"/>
                  </a:lnTo>
                  <a:lnTo>
                    <a:pt x="487" y="281"/>
                  </a:lnTo>
                  <a:lnTo>
                    <a:pt x="479" y="285"/>
                  </a:lnTo>
                  <a:lnTo>
                    <a:pt x="471" y="287"/>
                  </a:lnTo>
                  <a:lnTo>
                    <a:pt x="464" y="289"/>
                  </a:lnTo>
                  <a:lnTo>
                    <a:pt x="456" y="291"/>
                  </a:lnTo>
                  <a:lnTo>
                    <a:pt x="449" y="292"/>
                  </a:lnTo>
                  <a:lnTo>
                    <a:pt x="443" y="292"/>
                  </a:lnTo>
                  <a:lnTo>
                    <a:pt x="439" y="294"/>
                  </a:lnTo>
                  <a:lnTo>
                    <a:pt x="435" y="294"/>
                  </a:lnTo>
                  <a:lnTo>
                    <a:pt x="432" y="294"/>
                  </a:lnTo>
                  <a:lnTo>
                    <a:pt x="426" y="294"/>
                  </a:lnTo>
                  <a:lnTo>
                    <a:pt x="422" y="294"/>
                  </a:lnTo>
                  <a:lnTo>
                    <a:pt x="416" y="294"/>
                  </a:lnTo>
                  <a:lnTo>
                    <a:pt x="413" y="294"/>
                  </a:lnTo>
                  <a:lnTo>
                    <a:pt x="405" y="294"/>
                  </a:lnTo>
                  <a:lnTo>
                    <a:pt x="397" y="294"/>
                  </a:lnTo>
                  <a:lnTo>
                    <a:pt x="390" y="294"/>
                  </a:lnTo>
                  <a:lnTo>
                    <a:pt x="382" y="294"/>
                  </a:lnTo>
                  <a:lnTo>
                    <a:pt x="375" y="294"/>
                  </a:lnTo>
                  <a:lnTo>
                    <a:pt x="371" y="296"/>
                  </a:lnTo>
                  <a:lnTo>
                    <a:pt x="365" y="296"/>
                  </a:lnTo>
                  <a:lnTo>
                    <a:pt x="359" y="298"/>
                  </a:lnTo>
                  <a:lnTo>
                    <a:pt x="354" y="298"/>
                  </a:lnTo>
                  <a:lnTo>
                    <a:pt x="350" y="300"/>
                  </a:lnTo>
                  <a:lnTo>
                    <a:pt x="346" y="302"/>
                  </a:lnTo>
                  <a:lnTo>
                    <a:pt x="342" y="304"/>
                  </a:lnTo>
                  <a:lnTo>
                    <a:pt x="338" y="306"/>
                  </a:lnTo>
                  <a:lnTo>
                    <a:pt x="335" y="310"/>
                  </a:lnTo>
                  <a:lnTo>
                    <a:pt x="329" y="315"/>
                  </a:lnTo>
                  <a:lnTo>
                    <a:pt x="323" y="325"/>
                  </a:lnTo>
                  <a:lnTo>
                    <a:pt x="321" y="329"/>
                  </a:lnTo>
                  <a:lnTo>
                    <a:pt x="319" y="334"/>
                  </a:lnTo>
                  <a:lnTo>
                    <a:pt x="317" y="340"/>
                  </a:lnTo>
                  <a:lnTo>
                    <a:pt x="314" y="346"/>
                  </a:lnTo>
                  <a:lnTo>
                    <a:pt x="314" y="348"/>
                  </a:lnTo>
                  <a:lnTo>
                    <a:pt x="312" y="351"/>
                  </a:lnTo>
                  <a:lnTo>
                    <a:pt x="310" y="355"/>
                  </a:lnTo>
                  <a:lnTo>
                    <a:pt x="310" y="361"/>
                  </a:lnTo>
                  <a:lnTo>
                    <a:pt x="308" y="365"/>
                  </a:lnTo>
                  <a:lnTo>
                    <a:pt x="308" y="370"/>
                  </a:lnTo>
                  <a:lnTo>
                    <a:pt x="306" y="376"/>
                  </a:lnTo>
                  <a:lnTo>
                    <a:pt x="306" y="382"/>
                  </a:lnTo>
                  <a:lnTo>
                    <a:pt x="304" y="389"/>
                  </a:lnTo>
                  <a:lnTo>
                    <a:pt x="304" y="395"/>
                  </a:lnTo>
                  <a:lnTo>
                    <a:pt x="302" y="403"/>
                  </a:lnTo>
                  <a:lnTo>
                    <a:pt x="302" y="410"/>
                  </a:lnTo>
                  <a:lnTo>
                    <a:pt x="300" y="416"/>
                  </a:lnTo>
                  <a:lnTo>
                    <a:pt x="300" y="424"/>
                  </a:lnTo>
                  <a:lnTo>
                    <a:pt x="300" y="431"/>
                  </a:lnTo>
                  <a:lnTo>
                    <a:pt x="300" y="439"/>
                  </a:lnTo>
                  <a:lnTo>
                    <a:pt x="298" y="447"/>
                  </a:lnTo>
                  <a:lnTo>
                    <a:pt x="298" y="454"/>
                  </a:lnTo>
                  <a:lnTo>
                    <a:pt x="297" y="462"/>
                  </a:lnTo>
                  <a:lnTo>
                    <a:pt x="297" y="469"/>
                  </a:lnTo>
                  <a:lnTo>
                    <a:pt x="297" y="477"/>
                  </a:lnTo>
                  <a:lnTo>
                    <a:pt x="297" y="483"/>
                  </a:lnTo>
                  <a:lnTo>
                    <a:pt x="297" y="490"/>
                  </a:lnTo>
                  <a:lnTo>
                    <a:pt x="297" y="498"/>
                  </a:lnTo>
                  <a:lnTo>
                    <a:pt x="297" y="504"/>
                  </a:lnTo>
                  <a:lnTo>
                    <a:pt x="297" y="509"/>
                  </a:lnTo>
                  <a:lnTo>
                    <a:pt x="297" y="515"/>
                  </a:lnTo>
                  <a:lnTo>
                    <a:pt x="297" y="521"/>
                  </a:lnTo>
                  <a:lnTo>
                    <a:pt x="297" y="526"/>
                  </a:lnTo>
                  <a:lnTo>
                    <a:pt x="298" y="530"/>
                  </a:lnTo>
                  <a:lnTo>
                    <a:pt x="298" y="534"/>
                  </a:lnTo>
                  <a:lnTo>
                    <a:pt x="300" y="540"/>
                  </a:lnTo>
                  <a:lnTo>
                    <a:pt x="298" y="543"/>
                  </a:lnTo>
                  <a:lnTo>
                    <a:pt x="293" y="549"/>
                  </a:lnTo>
                  <a:lnTo>
                    <a:pt x="289" y="551"/>
                  </a:lnTo>
                  <a:lnTo>
                    <a:pt x="283" y="553"/>
                  </a:lnTo>
                  <a:lnTo>
                    <a:pt x="278" y="555"/>
                  </a:lnTo>
                  <a:lnTo>
                    <a:pt x="274" y="557"/>
                  </a:lnTo>
                  <a:lnTo>
                    <a:pt x="266" y="559"/>
                  </a:lnTo>
                  <a:lnTo>
                    <a:pt x="259" y="559"/>
                  </a:lnTo>
                  <a:lnTo>
                    <a:pt x="251" y="561"/>
                  </a:lnTo>
                  <a:lnTo>
                    <a:pt x="243" y="562"/>
                  </a:lnTo>
                  <a:lnTo>
                    <a:pt x="238" y="562"/>
                  </a:lnTo>
                  <a:lnTo>
                    <a:pt x="234" y="562"/>
                  </a:lnTo>
                  <a:lnTo>
                    <a:pt x="230" y="562"/>
                  </a:lnTo>
                  <a:lnTo>
                    <a:pt x="226" y="562"/>
                  </a:lnTo>
                  <a:lnTo>
                    <a:pt x="221" y="562"/>
                  </a:lnTo>
                  <a:lnTo>
                    <a:pt x="217" y="562"/>
                  </a:lnTo>
                  <a:lnTo>
                    <a:pt x="213" y="562"/>
                  </a:lnTo>
                  <a:lnTo>
                    <a:pt x="209" y="564"/>
                  </a:lnTo>
                  <a:lnTo>
                    <a:pt x="203" y="564"/>
                  </a:lnTo>
                  <a:lnTo>
                    <a:pt x="200" y="564"/>
                  </a:lnTo>
                  <a:lnTo>
                    <a:pt x="196" y="564"/>
                  </a:lnTo>
                  <a:lnTo>
                    <a:pt x="190" y="564"/>
                  </a:lnTo>
                  <a:lnTo>
                    <a:pt x="186" y="564"/>
                  </a:lnTo>
                  <a:lnTo>
                    <a:pt x="181" y="564"/>
                  </a:lnTo>
                  <a:lnTo>
                    <a:pt x="177" y="564"/>
                  </a:lnTo>
                  <a:lnTo>
                    <a:pt x="173" y="564"/>
                  </a:lnTo>
                  <a:lnTo>
                    <a:pt x="167" y="562"/>
                  </a:lnTo>
                  <a:lnTo>
                    <a:pt x="164" y="562"/>
                  </a:lnTo>
                  <a:lnTo>
                    <a:pt x="158" y="562"/>
                  </a:lnTo>
                  <a:lnTo>
                    <a:pt x="154" y="562"/>
                  </a:lnTo>
                  <a:lnTo>
                    <a:pt x="146" y="562"/>
                  </a:lnTo>
                  <a:lnTo>
                    <a:pt x="139" y="562"/>
                  </a:lnTo>
                  <a:lnTo>
                    <a:pt x="129" y="562"/>
                  </a:lnTo>
                  <a:lnTo>
                    <a:pt x="124" y="561"/>
                  </a:lnTo>
                  <a:lnTo>
                    <a:pt x="116" y="561"/>
                  </a:lnTo>
                  <a:lnTo>
                    <a:pt x="112" y="559"/>
                  </a:lnTo>
                  <a:lnTo>
                    <a:pt x="107" y="559"/>
                  </a:lnTo>
                  <a:lnTo>
                    <a:pt x="103" y="559"/>
                  </a:lnTo>
                  <a:lnTo>
                    <a:pt x="99" y="557"/>
                  </a:lnTo>
                  <a:lnTo>
                    <a:pt x="95" y="557"/>
                  </a:lnTo>
                  <a:lnTo>
                    <a:pt x="89" y="555"/>
                  </a:lnTo>
                  <a:lnTo>
                    <a:pt x="86" y="553"/>
                  </a:lnTo>
                  <a:lnTo>
                    <a:pt x="80" y="549"/>
                  </a:lnTo>
                  <a:lnTo>
                    <a:pt x="74" y="549"/>
                  </a:lnTo>
                  <a:lnTo>
                    <a:pt x="68" y="545"/>
                  </a:lnTo>
                  <a:lnTo>
                    <a:pt x="65" y="543"/>
                  </a:lnTo>
                  <a:lnTo>
                    <a:pt x="59" y="542"/>
                  </a:lnTo>
                  <a:lnTo>
                    <a:pt x="55" y="540"/>
                  </a:lnTo>
                  <a:lnTo>
                    <a:pt x="51" y="538"/>
                  </a:lnTo>
                  <a:lnTo>
                    <a:pt x="48" y="536"/>
                  </a:lnTo>
                  <a:lnTo>
                    <a:pt x="42" y="534"/>
                  </a:lnTo>
                  <a:lnTo>
                    <a:pt x="40" y="534"/>
                  </a:lnTo>
                  <a:lnTo>
                    <a:pt x="36" y="532"/>
                  </a:lnTo>
                  <a:lnTo>
                    <a:pt x="34" y="532"/>
                  </a:lnTo>
                  <a:lnTo>
                    <a:pt x="34" y="5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865" y="1641"/>
              <a:ext cx="228" cy="95"/>
            </a:xfrm>
            <a:custGeom>
              <a:avLst/>
              <a:gdLst>
                <a:gd name="T0" fmla="*/ 22 w 456"/>
                <a:gd name="T1" fmla="*/ 7 h 190"/>
                <a:gd name="T2" fmla="*/ 38 w 456"/>
                <a:gd name="T3" fmla="*/ 4 h 190"/>
                <a:gd name="T4" fmla="*/ 51 w 456"/>
                <a:gd name="T5" fmla="*/ 2 h 190"/>
                <a:gd name="T6" fmla="*/ 70 w 456"/>
                <a:gd name="T7" fmla="*/ 0 h 190"/>
                <a:gd name="T8" fmla="*/ 91 w 456"/>
                <a:gd name="T9" fmla="*/ 0 h 190"/>
                <a:gd name="T10" fmla="*/ 104 w 456"/>
                <a:gd name="T11" fmla="*/ 0 h 190"/>
                <a:gd name="T12" fmla="*/ 116 w 456"/>
                <a:gd name="T13" fmla="*/ 0 h 190"/>
                <a:gd name="T14" fmla="*/ 131 w 456"/>
                <a:gd name="T15" fmla="*/ 0 h 190"/>
                <a:gd name="T16" fmla="*/ 146 w 456"/>
                <a:gd name="T17" fmla="*/ 0 h 190"/>
                <a:gd name="T18" fmla="*/ 161 w 456"/>
                <a:gd name="T19" fmla="*/ 2 h 190"/>
                <a:gd name="T20" fmla="*/ 178 w 456"/>
                <a:gd name="T21" fmla="*/ 4 h 190"/>
                <a:gd name="T22" fmla="*/ 195 w 456"/>
                <a:gd name="T23" fmla="*/ 5 h 190"/>
                <a:gd name="T24" fmla="*/ 212 w 456"/>
                <a:gd name="T25" fmla="*/ 9 h 190"/>
                <a:gd name="T26" fmla="*/ 231 w 456"/>
                <a:gd name="T27" fmla="*/ 13 h 190"/>
                <a:gd name="T28" fmla="*/ 250 w 456"/>
                <a:gd name="T29" fmla="*/ 17 h 190"/>
                <a:gd name="T30" fmla="*/ 269 w 456"/>
                <a:gd name="T31" fmla="*/ 23 h 190"/>
                <a:gd name="T32" fmla="*/ 289 w 456"/>
                <a:gd name="T33" fmla="*/ 28 h 190"/>
                <a:gd name="T34" fmla="*/ 306 w 456"/>
                <a:gd name="T35" fmla="*/ 34 h 190"/>
                <a:gd name="T36" fmla="*/ 325 w 456"/>
                <a:gd name="T37" fmla="*/ 44 h 190"/>
                <a:gd name="T38" fmla="*/ 342 w 456"/>
                <a:gd name="T39" fmla="*/ 51 h 190"/>
                <a:gd name="T40" fmla="*/ 359 w 456"/>
                <a:gd name="T41" fmla="*/ 59 h 190"/>
                <a:gd name="T42" fmla="*/ 374 w 456"/>
                <a:gd name="T43" fmla="*/ 68 h 190"/>
                <a:gd name="T44" fmla="*/ 389 w 456"/>
                <a:gd name="T45" fmla="*/ 78 h 190"/>
                <a:gd name="T46" fmla="*/ 403 w 456"/>
                <a:gd name="T47" fmla="*/ 87 h 190"/>
                <a:gd name="T48" fmla="*/ 416 w 456"/>
                <a:gd name="T49" fmla="*/ 97 h 190"/>
                <a:gd name="T50" fmla="*/ 435 w 456"/>
                <a:gd name="T51" fmla="*/ 114 h 190"/>
                <a:gd name="T52" fmla="*/ 448 w 456"/>
                <a:gd name="T53" fmla="*/ 133 h 190"/>
                <a:gd name="T54" fmla="*/ 456 w 456"/>
                <a:gd name="T55" fmla="*/ 150 h 190"/>
                <a:gd name="T56" fmla="*/ 454 w 456"/>
                <a:gd name="T57" fmla="*/ 165 h 190"/>
                <a:gd name="T58" fmla="*/ 442 w 456"/>
                <a:gd name="T59" fmla="*/ 177 h 190"/>
                <a:gd name="T60" fmla="*/ 422 w 456"/>
                <a:gd name="T61" fmla="*/ 186 h 190"/>
                <a:gd name="T62" fmla="*/ 401 w 456"/>
                <a:gd name="T63" fmla="*/ 188 h 190"/>
                <a:gd name="T64" fmla="*/ 387 w 456"/>
                <a:gd name="T65" fmla="*/ 190 h 190"/>
                <a:gd name="T66" fmla="*/ 372 w 456"/>
                <a:gd name="T67" fmla="*/ 190 h 190"/>
                <a:gd name="T68" fmla="*/ 357 w 456"/>
                <a:gd name="T69" fmla="*/ 188 h 190"/>
                <a:gd name="T70" fmla="*/ 340 w 456"/>
                <a:gd name="T71" fmla="*/ 186 h 190"/>
                <a:gd name="T72" fmla="*/ 325 w 456"/>
                <a:gd name="T73" fmla="*/ 184 h 190"/>
                <a:gd name="T74" fmla="*/ 308 w 456"/>
                <a:gd name="T75" fmla="*/ 180 h 190"/>
                <a:gd name="T76" fmla="*/ 290 w 456"/>
                <a:gd name="T77" fmla="*/ 179 h 190"/>
                <a:gd name="T78" fmla="*/ 273 w 456"/>
                <a:gd name="T79" fmla="*/ 173 h 190"/>
                <a:gd name="T80" fmla="*/ 256 w 456"/>
                <a:gd name="T81" fmla="*/ 169 h 190"/>
                <a:gd name="T82" fmla="*/ 239 w 456"/>
                <a:gd name="T83" fmla="*/ 163 h 190"/>
                <a:gd name="T84" fmla="*/ 222 w 456"/>
                <a:gd name="T85" fmla="*/ 158 h 190"/>
                <a:gd name="T86" fmla="*/ 205 w 456"/>
                <a:gd name="T87" fmla="*/ 152 h 190"/>
                <a:gd name="T88" fmla="*/ 190 w 456"/>
                <a:gd name="T89" fmla="*/ 146 h 190"/>
                <a:gd name="T90" fmla="*/ 173 w 456"/>
                <a:gd name="T91" fmla="*/ 139 h 190"/>
                <a:gd name="T92" fmla="*/ 157 w 456"/>
                <a:gd name="T93" fmla="*/ 131 h 190"/>
                <a:gd name="T94" fmla="*/ 142 w 456"/>
                <a:gd name="T95" fmla="*/ 125 h 190"/>
                <a:gd name="T96" fmla="*/ 129 w 456"/>
                <a:gd name="T97" fmla="*/ 118 h 190"/>
                <a:gd name="T98" fmla="*/ 116 w 456"/>
                <a:gd name="T99" fmla="*/ 112 h 190"/>
                <a:gd name="T100" fmla="*/ 104 w 456"/>
                <a:gd name="T101" fmla="*/ 104 h 190"/>
                <a:gd name="T102" fmla="*/ 87 w 456"/>
                <a:gd name="T103" fmla="*/ 97 h 190"/>
                <a:gd name="T104" fmla="*/ 66 w 456"/>
                <a:gd name="T105" fmla="*/ 83 h 190"/>
                <a:gd name="T106" fmla="*/ 47 w 456"/>
                <a:gd name="T107" fmla="*/ 70 h 190"/>
                <a:gd name="T108" fmla="*/ 30 w 456"/>
                <a:gd name="T109" fmla="*/ 59 h 190"/>
                <a:gd name="T110" fmla="*/ 17 w 456"/>
                <a:gd name="T111" fmla="*/ 47 h 190"/>
                <a:gd name="T112" fmla="*/ 3 w 456"/>
                <a:gd name="T113" fmla="*/ 34 h 190"/>
                <a:gd name="T114" fmla="*/ 1 w 456"/>
                <a:gd name="T115" fmla="*/ 19 h 190"/>
                <a:gd name="T116" fmla="*/ 11 w 456"/>
                <a:gd name="T117" fmla="*/ 11 h 190"/>
                <a:gd name="T118" fmla="*/ 19 w 456"/>
                <a:gd name="T119" fmla="*/ 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6" h="190">
                  <a:moveTo>
                    <a:pt x="19" y="7"/>
                  </a:moveTo>
                  <a:lnTo>
                    <a:pt x="19" y="7"/>
                  </a:lnTo>
                  <a:lnTo>
                    <a:pt x="22" y="7"/>
                  </a:lnTo>
                  <a:lnTo>
                    <a:pt x="26" y="5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5" y="2"/>
                  </a:lnTo>
                  <a:lnTo>
                    <a:pt x="51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61" y="2"/>
                  </a:lnTo>
                  <a:lnTo>
                    <a:pt x="167" y="2"/>
                  </a:lnTo>
                  <a:lnTo>
                    <a:pt x="171" y="2"/>
                  </a:lnTo>
                  <a:lnTo>
                    <a:pt x="178" y="4"/>
                  </a:lnTo>
                  <a:lnTo>
                    <a:pt x="182" y="4"/>
                  </a:lnTo>
                  <a:lnTo>
                    <a:pt x="190" y="5"/>
                  </a:lnTo>
                  <a:lnTo>
                    <a:pt x="195" y="5"/>
                  </a:lnTo>
                  <a:lnTo>
                    <a:pt x="201" y="7"/>
                  </a:lnTo>
                  <a:lnTo>
                    <a:pt x="207" y="7"/>
                  </a:lnTo>
                  <a:lnTo>
                    <a:pt x="212" y="9"/>
                  </a:lnTo>
                  <a:lnTo>
                    <a:pt x="218" y="11"/>
                  </a:lnTo>
                  <a:lnTo>
                    <a:pt x="226" y="13"/>
                  </a:lnTo>
                  <a:lnTo>
                    <a:pt x="231" y="13"/>
                  </a:lnTo>
                  <a:lnTo>
                    <a:pt x="239" y="15"/>
                  </a:lnTo>
                  <a:lnTo>
                    <a:pt x="245" y="17"/>
                  </a:lnTo>
                  <a:lnTo>
                    <a:pt x="250" y="17"/>
                  </a:lnTo>
                  <a:lnTo>
                    <a:pt x="256" y="19"/>
                  </a:lnTo>
                  <a:lnTo>
                    <a:pt x="264" y="21"/>
                  </a:lnTo>
                  <a:lnTo>
                    <a:pt x="269" y="23"/>
                  </a:lnTo>
                  <a:lnTo>
                    <a:pt x="275" y="25"/>
                  </a:lnTo>
                  <a:lnTo>
                    <a:pt x="283" y="26"/>
                  </a:lnTo>
                  <a:lnTo>
                    <a:pt x="289" y="28"/>
                  </a:lnTo>
                  <a:lnTo>
                    <a:pt x="294" y="30"/>
                  </a:lnTo>
                  <a:lnTo>
                    <a:pt x="300" y="32"/>
                  </a:lnTo>
                  <a:lnTo>
                    <a:pt x="306" y="34"/>
                  </a:lnTo>
                  <a:lnTo>
                    <a:pt x="313" y="38"/>
                  </a:lnTo>
                  <a:lnTo>
                    <a:pt x="317" y="40"/>
                  </a:lnTo>
                  <a:lnTo>
                    <a:pt x="325" y="44"/>
                  </a:lnTo>
                  <a:lnTo>
                    <a:pt x="330" y="45"/>
                  </a:lnTo>
                  <a:lnTo>
                    <a:pt x="336" y="47"/>
                  </a:lnTo>
                  <a:lnTo>
                    <a:pt x="342" y="51"/>
                  </a:lnTo>
                  <a:lnTo>
                    <a:pt x="347" y="53"/>
                  </a:lnTo>
                  <a:lnTo>
                    <a:pt x="353" y="57"/>
                  </a:lnTo>
                  <a:lnTo>
                    <a:pt x="359" y="59"/>
                  </a:lnTo>
                  <a:lnTo>
                    <a:pt x="363" y="61"/>
                  </a:lnTo>
                  <a:lnTo>
                    <a:pt x="368" y="64"/>
                  </a:lnTo>
                  <a:lnTo>
                    <a:pt x="374" y="68"/>
                  </a:lnTo>
                  <a:lnTo>
                    <a:pt x="380" y="70"/>
                  </a:lnTo>
                  <a:lnTo>
                    <a:pt x="384" y="74"/>
                  </a:lnTo>
                  <a:lnTo>
                    <a:pt x="389" y="78"/>
                  </a:lnTo>
                  <a:lnTo>
                    <a:pt x="393" y="80"/>
                  </a:lnTo>
                  <a:lnTo>
                    <a:pt x="399" y="83"/>
                  </a:lnTo>
                  <a:lnTo>
                    <a:pt x="403" y="87"/>
                  </a:lnTo>
                  <a:lnTo>
                    <a:pt x="406" y="89"/>
                  </a:lnTo>
                  <a:lnTo>
                    <a:pt x="410" y="93"/>
                  </a:lnTo>
                  <a:lnTo>
                    <a:pt x="416" y="97"/>
                  </a:lnTo>
                  <a:lnTo>
                    <a:pt x="422" y="102"/>
                  </a:lnTo>
                  <a:lnTo>
                    <a:pt x="429" y="108"/>
                  </a:lnTo>
                  <a:lnTo>
                    <a:pt x="435" y="114"/>
                  </a:lnTo>
                  <a:lnTo>
                    <a:pt x="441" y="121"/>
                  </a:lnTo>
                  <a:lnTo>
                    <a:pt x="444" y="127"/>
                  </a:lnTo>
                  <a:lnTo>
                    <a:pt x="448" y="133"/>
                  </a:lnTo>
                  <a:lnTo>
                    <a:pt x="452" y="139"/>
                  </a:lnTo>
                  <a:lnTo>
                    <a:pt x="454" y="144"/>
                  </a:lnTo>
                  <a:lnTo>
                    <a:pt x="456" y="150"/>
                  </a:lnTo>
                  <a:lnTo>
                    <a:pt x="456" y="156"/>
                  </a:lnTo>
                  <a:lnTo>
                    <a:pt x="454" y="160"/>
                  </a:lnTo>
                  <a:lnTo>
                    <a:pt x="454" y="165"/>
                  </a:lnTo>
                  <a:lnTo>
                    <a:pt x="450" y="169"/>
                  </a:lnTo>
                  <a:lnTo>
                    <a:pt x="446" y="173"/>
                  </a:lnTo>
                  <a:lnTo>
                    <a:pt x="442" y="177"/>
                  </a:lnTo>
                  <a:lnTo>
                    <a:pt x="437" y="180"/>
                  </a:lnTo>
                  <a:lnTo>
                    <a:pt x="429" y="184"/>
                  </a:lnTo>
                  <a:lnTo>
                    <a:pt x="422" y="186"/>
                  </a:lnTo>
                  <a:lnTo>
                    <a:pt x="414" y="188"/>
                  </a:lnTo>
                  <a:lnTo>
                    <a:pt x="404" y="188"/>
                  </a:lnTo>
                  <a:lnTo>
                    <a:pt x="401" y="188"/>
                  </a:lnTo>
                  <a:lnTo>
                    <a:pt x="395" y="188"/>
                  </a:lnTo>
                  <a:lnTo>
                    <a:pt x="391" y="188"/>
                  </a:lnTo>
                  <a:lnTo>
                    <a:pt x="387" y="190"/>
                  </a:lnTo>
                  <a:lnTo>
                    <a:pt x="382" y="190"/>
                  </a:lnTo>
                  <a:lnTo>
                    <a:pt x="378" y="190"/>
                  </a:lnTo>
                  <a:lnTo>
                    <a:pt x="372" y="190"/>
                  </a:lnTo>
                  <a:lnTo>
                    <a:pt x="368" y="190"/>
                  </a:lnTo>
                  <a:lnTo>
                    <a:pt x="363" y="188"/>
                  </a:lnTo>
                  <a:lnTo>
                    <a:pt x="357" y="188"/>
                  </a:lnTo>
                  <a:lnTo>
                    <a:pt x="351" y="188"/>
                  </a:lnTo>
                  <a:lnTo>
                    <a:pt x="347" y="188"/>
                  </a:lnTo>
                  <a:lnTo>
                    <a:pt x="340" y="186"/>
                  </a:lnTo>
                  <a:lnTo>
                    <a:pt x="336" y="186"/>
                  </a:lnTo>
                  <a:lnTo>
                    <a:pt x="330" y="184"/>
                  </a:lnTo>
                  <a:lnTo>
                    <a:pt x="325" y="184"/>
                  </a:lnTo>
                  <a:lnTo>
                    <a:pt x="319" y="184"/>
                  </a:lnTo>
                  <a:lnTo>
                    <a:pt x="313" y="182"/>
                  </a:lnTo>
                  <a:lnTo>
                    <a:pt x="308" y="180"/>
                  </a:lnTo>
                  <a:lnTo>
                    <a:pt x="302" y="180"/>
                  </a:lnTo>
                  <a:lnTo>
                    <a:pt x="296" y="179"/>
                  </a:lnTo>
                  <a:lnTo>
                    <a:pt x="290" y="179"/>
                  </a:lnTo>
                  <a:lnTo>
                    <a:pt x="285" y="177"/>
                  </a:lnTo>
                  <a:lnTo>
                    <a:pt x="281" y="175"/>
                  </a:lnTo>
                  <a:lnTo>
                    <a:pt x="273" y="173"/>
                  </a:lnTo>
                  <a:lnTo>
                    <a:pt x="269" y="171"/>
                  </a:lnTo>
                  <a:lnTo>
                    <a:pt x="262" y="171"/>
                  </a:lnTo>
                  <a:lnTo>
                    <a:pt x="256" y="169"/>
                  </a:lnTo>
                  <a:lnTo>
                    <a:pt x="250" y="167"/>
                  </a:lnTo>
                  <a:lnTo>
                    <a:pt x="245" y="165"/>
                  </a:lnTo>
                  <a:lnTo>
                    <a:pt x="239" y="163"/>
                  </a:lnTo>
                  <a:lnTo>
                    <a:pt x="233" y="161"/>
                  </a:lnTo>
                  <a:lnTo>
                    <a:pt x="228" y="160"/>
                  </a:lnTo>
                  <a:lnTo>
                    <a:pt x="222" y="158"/>
                  </a:lnTo>
                  <a:lnTo>
                    <a:pt x="216" y="156"/>
                  </a:lnTo>
                  <a:lnTo>
                    <a:pt x="211" y="154"/>
                  </a:lnTo>
                  <a:lnTo>
                    <a:pt x="205" y="152"/>
                  </a:lnTo>
                  <a:lnTo>
                    <a:pt x="199" y="150"/>
                  </a:lnTo>
                  <a:lnTo>
                    <a:pt x="193" y="148"/>
                  </a:lnTo>
                  <a:lnTo>
                    <a:pt x="190" y="146"/>
                  </a:lnTo>
                  <a:lnTo>
                    <a:pt x="182" y="144"/>
                  </a:lnTo>
                  <a:lnTo>
                    <a:pt x="178" y="140"/>
                  </a:lnTo>
                  <a:lnTo>
                    <a:pt x="173" y="139"/>
                  </a:lnTo>
                  <a:lnTo>
                    <a:pt x="167" y="137"/>
                  </a:lnTo>
                  <a:lnTo>
                    <a:pt x="161" y="135"/>
                  </a:lnTo>
                  <a:lnTo>
                    <a:pt x="157" y="131"/>
                  </a:lnTo>
                  <a:lnTo>
                    <a:pt x="152" y="129"/>
                  </a:lnTo>
                  <a:lnTo>
                    <a:pt x="148" y="127"/>
                  </a:lnTo>
                  <a:lnTo>
                    <a:pt x="142" y="125"/>
                  </a:lnTo>
                  <a:lnTo>
                    <a:pt x="138" y="123"/>
                  </a:lnTo>
                  <a:lnTo>
                    <a:pt x="133" y="121"/>
                  </a:lnTo>
                  <a:lnTo>
                    <a:pt x="129" y="118"/>
                  </a:lnTo>
                  <a:lnTo>
                    <a:pt x="125" y="116"/>
                  </a:lnTo>
                  <a:lnTo>
                    <a:pt x="119" y="114"/>
                  </a:lnTo>
                  <a:lnTo>
                    <a:pt x="116" y="112"/>
                  </a:lnTo>
                  <a:lnTo>
                    <a:pt x="112" y="110"/>
                  </a:lnTo>
                  <a:lnTo>
                    <a:pt x="108" y="108"/>
                  </a:lnTo>
                  <a:lnTo>
                    <a:pt x="104" y="104"/>
                  </a:lnTo>
                  <a:lnTo>
                    <a:pt x="98" y="102"/>
                  </a:lnTo>
                  <a:lnTo>
                    <a:pt x="95" y="101"/>
                  </a:lnTo>
                  <a:lnTo>
                    <a:pt x="87" y="97"/>
                  </a:lnTo>
                  <a:lnTo>
                    <a:pt x="81" y="91"/>
                  </a:lnTo>
                  <a:lnTo>
                    <a:pt x="74" y="87"/>
                  </a:lnTo>
                  <a:lnTo>
                    <a:pt x="66" y="83"/>
                  </a:lnTo>
                  <a:lnTo>
                    <a:pt x="59" y="78"/>
                  </a:lnTo>
                  <a:lnTo>
                    <a:pt x="53" y="76"/>
                  </a:lnTo>
                  <a:lnTo>
                    <a:pt x="47" y="70"/>
                  </a:lnTo>
                  <a:lnTo>
                    <a:pt x="41" y="66"/>
                  </a:lnTo>
                  <a:lnTo>
                    <a:pt x="34" y="63"/>
                  </a:lnTo>
                  <a:lnTo>
                    <a:pt x="30" y="59"/>
                  </a:lnTo>
                  <a:lnTo>
                    <a:pt x="26" y="55"/>
                  </a:lnTo>
                  <a:lnTo>
                    <a:pt x="20" y="53"/>
                  </a:lnTo>
                  <a:lnTo>
                    <a:pt x="17" y="47"/>
                  </a:lnTo>
                  <a:lnTo>
                    <a:pt x="15" y="45"/>
                  </a:lnTo>
                  <a:lnTo>
                    <a:pt x="7" y="40"/>
                  </a:lnTo>
                  <a:lnTo>
                    <a:pt x="3" y="34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11" y="11"/>
                  </a:lnTo>
                  <a:lnTo>
                    <a:pt x="15" y="9"/>
                  </a:lnTo>
                  <a:lnTo>
                    <a:pt x="19" y="7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C7E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939" y="1661"/>
              <a:ext cx="88" cy="45"/>
            </a:xfrm>
            <a:custGeom>
              <a:avLst/>
              <a:gdLst>
                <a:gd name="T0" fmla="*/ 21 w 177"/>
                <a:gd name="T1" fmla="*/ 2 h 89"/>
                <a:gd name="T2" fmla="*/ 26 w 177"/>
                <a:gd name="T3" fmla="*/ 2 h 89"/>
                <a:gd name="T4" fmla="*/ 38 w 177"/>
                <a:gd name="T5" fmla="*/ 4 h 89"/>
                <a:gd name="T6" fmla="*/ 47 w 177"/>
                <a:gd name="T7" fmla="*/ 4 h 89"/>
                <a:gd name="T8" fmla="*/ 57 w 177"/>
                <a:gd name="T9" fmla="*/ 5 h 89"/>
                <a:gd name="T10" fmla="*/ 66 w 177"/>
                <a:gd name="T11" fmla="*/ 7 h 89"/>
                <a:gd name="T12" fmla="*/ 78 w 177"/>
                <a:gd name="T13" fmla="*/ 9 h 89"/>
                <a:gd name="T14" fmla="*/ 87 w 177"/>
                <a:gd name="T15" fmla="*/ 13 h 89"/>
                <a:gd name="T16" fmla="*/ 99 w 177"/>
                <a:gd name="T17" fmla="*/ 15 h 89"/>
                <a:gd name="T18" fmla="*/ 110 w 177"/>
                <a:gd name="T19" fmla="*/ 21 h 89"/>
                <a:gd name="T20" fmla="*/ 121 w 177"/>
                <a:gd name="T21" fmla="*/ 24 h 89"/>
                <a:gd name="T22" fmla="*/ 133 w 177"/>
                <a:gd name="T23" fmla="*/ 28 h 89"/>
                <a:gd name="T24" fmla="*/ 142 w 177"/>
                <a:gd name="T25" fmla="*/ 34 h 89"/>
                <a:gd name="T26" fmla="*/ 152 w 177"/>
                <a:gd name="T27" fmla="*/ 42 h 89"/>
                <a:gd name="T28" fmla="*/ 161 w 177"/>
                <a:gd name="T29" fmla="*/ 53 h 89"/>
                <a:gd name="T30" fmla="*/ 171 w 177"/>
                <a:gd name="T31" fmla="*/ 64 h 89"/>
                <a:gd name="T32" fmla="*/ 175 w 177"/>
                <a:gd name="T33" fmla="*/ 74 h 89"/>
                <a:gd name="T34" fmla="*/ 175 w 177"/>
                <a:gd name="T35" fmla="*/ 81 h 89"/>
                <a:gd name="T36" fmla="*/ 167 w 177"/>
                <a:gd name="T37" fmla="*/ 87 h 89"/>
                <a:gd name="T38" fmla="*/ 156 w 177"/>
                <a:gd name="T39" fmla="*/ 89 h 89"/>
                <a:gd name="T40" fmla="*/ 142 w 177"/>
                <a:gd name="T41" fmla="*/ 89 h 89"/>
                <a:gd name="T42" fmla="*/ 133 w 177"/>
                <a:gd name="T43" fmla="*/ 87 h 89"/>
                <a:gd name="T44" fmla="*/ 121 w 177"/>
                <a:gd name="T45" fmla="*/ 85 h 89"/>
                <a:gd name="T46" fmla="*/ 110 w 177"/>
                <a:gd name="T47" fmla="*/ 83 h 89"/>
                <a:gd name="T48" fmla="*/ 97 w 177"/>
                <a:gd name="T49" fmla="*/ 80 h 89"/>
                <a:gd name="T50" fmla="*/ 83 w 177"/>
                <a:gd name="T51" fmla="*/ 76 h 89"/>
                <a:gd name="T52" fmla="*/ 70 w 177"/>
                <a:gd name="T53" fmla="*/ 70 h 89"/>
                <a:gd name="T54" fmla="*/ 57 w 177"/>
                <a:gd name="T55" fmla="*/ 64 h 89"/>
                <a:gd name="T56" fmla="*/ 45 w 177"/>
                <a:gd name="T57" fmla="*/ 57 h 89"/>
                <a:gd name="T58" fmla="*/ 36 w 177"/>
                <a:gd name="T59" fmla="*/ 49 h 89"/>
                <a:gd name="T60" fmla="*/ 26 w 177"/>
                <a:gd name="T61" fmla="*/ 43 h 89"/>
                <a:gd name="T62" fmla="*/ 17 w 177"/>
                <a:gd name="T63" fmla="*/ 36 h 89"/>
                <a:gd name="T64" fmla="*/ 7 w 177"/>
                <a:gd name="T65" fmla="*/ 26 h 89"/>
                <a:gd name="T66" fmla="*/ 0 w 177"/>
                <a:gd name="T67" fmla="*/ 13 h 89"/>
                <a:gd name="T68" fmla="*/ 2 w 177"/>
                <a:gd name="T69" fmla="*/ 4 h 89"/>
                <a:gd name="T70" fmla="*/ 7 w 177"/>
                <a:gd name="T71" fmla="*/ 0 h 89"/>
                <a:gd name="T72" fmla="*/ 15 w 177"/>
                <a:gd name="T73" fmla="*/ 0 h 89"/>
                <a:gd name="T74" fmla="*/ 19 w 177"/>
                <a:gd name="T75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89">
                  <a:moveTo>
                    <a:pt x="19" y="2"/>
                  </a:moveTo>
                  <a:lnTo>
                    <a:pt x="21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7" y="5"/>
                  </a:lnTo>
                  <a:lnTo>
                    <a:pt x="61" y="7"/>
                  </a:lnTo>
                  <a:lnTo>
                    <a:pt x="66" y="7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2" y="11"/>
                  </a:lnTo>
                  <a:lnTo>
                    <a:pt x="87" y="13"/>
                  </a:lnTo>
                  <a:lnTo>
                    <a:pt x="95" y="15"/>
                  </a:lnTo>
                  <a:lnTo>
                    <a:pt x="99" y="15"/>
                  </a:lnTo>
                  <a:lnTo>
                    <a:pt x="104" y="17"/>
                  </a:lnTo>
                  <a:lnTo>
                    <a:pt x="110" y="21"/>
                  </a:lnTo>
                  <a:lnTo>
                    <a:pt x="118" y="23"/>
                  </a:lnTo>
                  <a:lnTo>
                    <a:pt x="121" y="24"/>
                  </a:lnTo>
                  <a:lnTo>
                    <a:pt x="127" y="26"/>
                  </a:lnTo>
                  <a:lnTo>
                    <a:pt x="133" y="28"/>
                  </a:lnTo>
                  <a:lnTo>
                    <a:pt x="139" y="32"/>
                  </a:lnTo>
                  <a:lnTo>
                    <a:pt x="142" y="34"/>
                  </a:lnTo>
                  <a:lnTo>
                    <a:pt x="146" y="38"/>
                  </a:lnTo>
                  <a:lnTo>
                    <a:pt x="152" y="42"/>
                  </a:lnTo>
                  <a:lnTo>
                    <a:pt x="156" y="45"/>
                  </a:lnTo>
                  <a:lnTo>
                    <a:pt x="161" y="53"/>
                  </a:lnTo>
                  <a:lnTo>
                    <a:pt x="167" y="59"/>
                  </a:lnTo>
                  <a:lnTo>
                    <a:pt x="171" y="64"/>
                  </a:lnTo>
                  <a:lnTo>
                    <a:pt x="175" y="70"/>
                  </a:lnTo>
                  <a:lnTo>
                    <a:pt x="175" y="74"/>
                  </a:lnTo>
                  <a:lnTo>
                    <a:pt x="177" y="78"/>
                  </a:lnTo>
                  <a:lnTo>
                    <a:pt x="175" y="81"/>
                  </a:lnTo>
                  <a:lnTo>
                    <a:pt x="173" y="85"/>
                  </a:lnTo>
                  <a:lnTo>
                    <a:pt x="167" y="87"/>
                  </a:lnTo>
                  <a:lnTo>
                    <a:pt x="161" y="87"/>
                  </a:lnTo>
                  <a:lnTo>
                    <a:pt x="156" y="89"/>
                  </a:lnTo>
                  <a:lnTo>
                    <a:pt x="148" y="89"/>
                  </a:lnTo>
                  <a:lnTo>
                    <a:pt x="142" y="89"/>
                  </a:lnTo>
                  <a:lnTo>
                    <a:pt x="139" y="89"/>
                  </a:lnTo>
                  <a:lnTo>
                    <a:pt x="133" y="87"/>
                  </a:lnTo>
                  <a:lnTo>
                    <a:pt x="129" y="87"/>
                  </a:lnTo>
                  <a:lnTo>
                    <a:pt x="121" y="85"/>
                  </a:lnTo>
                  <a:lnTo>
                    <a:pt x="116" y="85"/>
                  </a:lnTo>
                  <a:lnTo>
                    <a:pt x="110" y="83"/>
                  </a:lnTo>
                  <a:lnTo>
                    <a:pt x="104" y="83"/>
                  </a:lnTo>
                  <a:lnTo>
                    <a:pt x="97" y="80"/>
                  </a:lnTo>
                  <a:lnTo>
                    <a:pt x="91" y="78"/>
                  </a:lnTo>
                  <a:lnTo>
                    <a:pt x="83" y="76"/>
                  </a:lnTo>
                  <a:lnTo>
                    <a:pt x="78" y="74"/>
                  </a:lnTo>
                  <a:lnTo>
                    <a:pt x="70" y="70"/>
                  </a:lnTo>
                  <a:lnTo>
                    <a:pt x="64" y="66"/>
                  </a:lnTo>
                  <a:lnTo>
                    <a:pt x="57" y="64"/>
                  </a:lnTo>
                  <a:lnTo>
                    <a:pt x="51" y="61"/>
                  </a:lnTo>
                  <a:lnTo>
                    <a:pt x="45" y="57"/>
                  </a:lnTo>
                  <a:lnTo>
                    <a:pt x="40" y="53"/>
                  </a:lnTo>
                  <a:lnTo>
                    <a:pt x="36" y="49"/>
                  </a:lnTo>
                  <a:lnTo>
                    <a:pt x="30" y="47"/>
                  </a:lnTo>
                  <a:lnTo>
                    <a:pt x="26" y="43"/>
                  </a:lnTo>
                  <a:lnTo>
                    <a:pt x="21" y="40"/>
                  </a:lnTo>
                  <a:lnTo>
                    <a:pt x="17" y="36"/>
                  </a:lnTo>
                  <a:lnTo>
                    <a:pt x="15" y="32"/>
                  </a:lnTo>
                  <a:lnTo>
                    <a:pt x="7" y="26"/>
                  </a:lnTo>
                  <a:lnTo>
                    <a:pt x="4" y="19"/>
                  </a:lnTo>
                  <a:lnTo>
                    <a:pt x="0" y="13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6BA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861" y="1668"/>
              <a:ext cx="232" cy="102"/>
            </a:xfrm>
            <a:custGeom>
              <a:avLst/>
              <a:gdLst>
                <a:gd name="T0" fmla="*/ 0 w 464"/>
                <a:gd name="T1" fmla="*/ 23 h 205"/>
                <a:gd name="T2" fmla="*/ 2 w 464"/>
                <a:gd name="T3" fmla="*/ 36 h 205"/>
                <a:gd name="T4" fmla="*/ 9 w 464"/>
                <a:gd name="T5" fmla="*/ 57 h 205"/>
                <a:gd name="T6" fmla="*/ 27 w 464"/>
                <a:gd name="T7" fmla="*/ 80 h 205"/>
                <a:gd name="T8" fmla="*/ 42 w 464"/>
                <a:gd name="T9" fmla="*/ 97 h 205"/>
                <a:gd name="T10" fmla="*/ 59 w 464"/>
                <a:gd name="T11" fmla="*/ 110 h 205"/>
                <a:gd name="T12" fmla="*/ 80 w 464"/>
                <a:gd name="T13" fmla="*/ 124 h 205"/>
                <a:gd name="T14" fmla="*/ 99 w 464"/>
                <a:gd name="T15" fmla="*/ 133 h 205"/>
                <a:gd name="T16" fmla="*/ 112 w 464"/>
                <a:gd name="T17" fmla="*/ 141 h 205"/>
                <a:gd name="T18" fmla="*/ 125 w 464"/>
                <a:gd name="T19" fmla="*/ 145 h 205"/>
                <a:gd name="T20" fmla="*/ 139 w 464"/>
                <a:gd name="T21" fmla="*/ 150 h 205"/>
                <a:gd name="T22" fmla="*/ 154 w 464"/>
                <a:gd name="T23" fmla="*/ 156 h 205"/>
                <a:gd name="T24" fmla="*/ 169 w 464"/>
                <a:gd name="T25" fmla="*/ 162 h 205"/>
                <a:gd name="T26" fmla="*/ 182 w 464"/>
                <a:gd name="T27" fmla="*/ 165 h 205"/>
                <a:gd name="T28" fmla="*/ 198 w 464"/>
                <a:gd name="T29" fmla="*/ 171 h 205"/>
                <a:gd name="T30" fmla="*/ 213 w 464"/>
                <a:gd name="T31" fmla="*/ 175 h 205"/>
                <a:gd name="T32" fmla="*/ 228 w 464"/>
                <a:gd name="T33" fmla="*/ 181 h 205"/>
                <a:gd name="T34" fmla="*/ 241 w 464"/>
                <a:gd name="T35" fmla="*/ 183 h 205"/>
                <a:gd name="T36" fmla="*/ 257 w 464"/>
                <a:gd name="T37" fmla="*/ 186 h 205"/>
                <a:gd name="T38" fmla="*/ 272 w 464"/>
                <a:gd name="T39" fmla="*/ 190 h 205"/>
                <a:gd name="T40" fmla="*/ 285 w 464"/>
                <a:gd name="T41" fmla="*/ 192 h 205"/>
                <a:gd name="T42" fmla="*/ 298 w 464"/>
                <a:gd name="T43" fmla="*/ 196 h 205"/>
                <a:gd name="T44" fmla="*/ 319 w 464"/>
                <a:gd name="T45" fmla="*/ 200 h 205"/>
                <a:gd name="T46" fmla="*/ 342 w 464"/>
                <a:gd name="T47" fmla="*/ 203 h 205"/>
                <a:gd name="T48" fmla="*/ 361 w 464"/>
                <a:gd name="T49" fmla="*/ 205 h 205"/>
                <a:gd name="T50" fmla="*/ 378 w 464"/>
                <a:gd name="T51" fmla="*/ 205 h 205"/>
                <a:gd name="T52" fmla="*/ 395 w 464"/>
                <a:gd name="T53" fmla="*/ 205 h 205"/>
                <a:gd name="T54" fmla="*/ 409 w 464"/>
                <a:gd name="T55" fmla="*/ 205 h 205"/>
                <a:gd name="T56" fmla="*/ 422 w 464"/>
                <a:gd name="T57" fmla="*/ 203 h 205"/>
                <a:gd name="T58" fmla="*/ 439 w 464"/>
                <a:gd name="T59" fmla="*/ 196 h 205"/>
                <a:gd name="T60" fmla="*/ 452 w 464"/>
                <a:gd name="T61" fmla="*/ 188 h 205"/>
                <a:gd name="T62" fmla="*/ 462 w 464"/>
                <a:gd name="T63" fmla="*/ 179 h 205"/>
                <a:gd name="T64" fmla="*/ 454 w 464"/>
                <a:gd name="T65" fmla="*/ 173 h 205"/>
                <a:gd name="T66" fmla="*/ 435 w 464"/>
                <a:gd name="T67" fmla="*/ 173 h 205"/>
                <a:gd name="T68" fmla="*/ 418 w 464"/>
                <a:gd name="T69" fmla="*/ 171 h 205"/>
                <a:gd name="T70" fmla="*/ 401 w 464"/>
                <a:gd name="T71" fmla="*/ 171 h 205"/>
                <a:gd name="T72" fmla="*/ 382 w 464"/>
                <a:gd name="T73" fmla="*/ 171 h 205"/>
                <a:gd name="T74" fmla="*/ 357 w 464"/>
                <a:gd name="T75" fmla="*/ 167 h 205"/>
                <a:gd name="T76" fmla="*/ 340 w 464"/>
                <a:gd name="T77" fmla="*/ 164 h 205"/>
                <a:gd name="T78" fmla="*/ 327 w 464"/>
                <a:gd name="T79" fmla="*/ 162 h 205"/>
                <a:gd name="T80" fmla="*/ 314 w 464"/>
                <a:gd name="T81" fmla="*/ 160 h 205"/>
                <a:gd name="T82" fmla="*/ 298 w 464"/>
                <a:gd name="T83" fmla="*/ 154 h 205"/>
                <a:gd name="T84" fmla="*/ 283 w 464"/>
                <a:gd name="T85" fmla="*/ 150 h 205"/>
                <a:gd name="T86" fmla="*/ 268 w 464"/>
                <a:gd name="T87" fmla="*/ 146 h 205"/>
                <a:gd name="T88" fmla="*/ 255 w 464"/>
                <a:gd name="T89" fmla="*/ 143 h 205"/>
                <a:gd name="T90" fmla="*/ 239 w 464"/>
                <a:gd name="T91" fmla="*/ 137 h 205"/>
                <a:gd name="T92" fmla="*/ 224 w 464"/>
                <a:gd name="T93" fmla="*/ 131 h 205"/>
                <a:gd name="T94" fmla="*/ 207 w 464"/>
                <a:gd name="T95" fmla="*/ 126 h 205"/>
                <a:gd name="T96" fmla="*/ 194 w 464"/>
                <a:gd name="T97" fmla="*/ 122 h 205"/>
                <a:gd name="T98" fmla="*/ 181 w 464"/>
                <a:gd name="T99" fmla="*/ 114 h 205"/>
                <a:gd name="T100" fmla="*/ 165 w 464"/>
                <a:gd name="T101" fmla="*/ 108 h 205"/>
                <a:gd name="T102" fmla="*/ 152 w 464"/>
                <a:gd name="T103" fmla="*/ 103 h 205"/>
                <a:gd name="T104" fmla="*/ 141 w 464"/>
                <a:gd name="T105" fmla="*/ 97 h 205"/>
                <a:gd name="T106" fmla="*/ 118 w 464"/>
                <a:gd name="T107" fmla="*/ 84 h 205"/>
                <a:gd name="T108" fmla="*/ 99 w 464"/>
                <a:gd name="T109" fmla="*/ 72 h 205"/>
                <a:gd name="T110" fmla="*/ 84 w 464"/>
                <a:gd name="T111" fmla="*/ 57 h 205"/>
                <a:gd name="T112" fmla="*/ 68 w 464"/>
                <a:gd name="T113" fmla="*/ 44 h 205"/>
                <a:gd name="T114" fmla="*/ 51 w 464"/>
                <a:gd name="T115" fmla="*/ 29 h 205"/>
                <a:gd name="T116" fmla="*/ 30 w 464"/>
                <a:gd name="T117" fmla="*/ 11 h 205"/>
                <a:gd name="T118" fmla="*/ 15 w 464"/>
                <a:gd name="T119" fmla="*/ 0 h 205"/>
                <a:gd name="T120" fmla="*/ 6 w 464"/>
                <a:gd name="T121" fmla="*/ 4 h 205"/>
                <a:gd name="T122" fmla="*/ 2 w 464"/>
                <a:gd name="T123" fmla="*/ 1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4" h="205">
                  <a:moveTo>
                    <a:pt x="2" y="15"/>
                  </a:moveTo>
                  <a:lnTo>
                    <a:pt x="0" y="17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4" y="44"/>
                  </a:lnTo>
                  <a:lnTo>
                    <a:pt x="8" y="49"/>
                  </a:lnTo>
                  <a:lnTo>
                    <a:pt x="9" y="57"/>
                  </a:lnTo>
                  <a:lnTo>
                    <a:pt x="15" y="65"/>
                  </a:lnTo>
                  <a:lnTo>
                    <a:pt x="19" y="72"/>
                  </a:lnTo>
                  <a:lnTo>
                    <a:pt x="27" y="80"/>
                  </a:lnTo>
                  <a:lnTo>
                    <a:pt x="34" y="89"/>
                  </a:lnTo>
                  <a:lnTo>
                    <a:pt x="38" y="93"/>
                  </a:lnTo>
                  <a:lnTo>
                    <a:pt x="42" y="97"/>
                  </a:lnTo>
                  <a:lnTo>
                    <a:pt x="48" y="103"/>
                  </a:lnTo>
                  <a:lnTo>
                    <a:pt x="55" y="107"/>
                  </a:lnTo>
                  <a:lnTo>
                    <a:pt x="59" y="110"/>
                  </a:lnTo>
                  <a:lnTo>
                    <a:pt x="67" y="114"/>
                  </a:lnTo>
                  <a:lnTo>
                    <a:pt x="72" y="118"/>
                  </a:lnTo>
                  <a:lnTo>
                    <a:pt x="80" y="124"/>
                  </a:lnTo>
                  <a:lnTo>
                    <a:pt x="87" y="127"/>
                  </a:lnTo>
                  <a:lnTo>
                    <a:pt x="95" y="131"/>
                  </a:lnTo>
                  <a:lnTo>
                    <a:pt x="99" y="133"/>
                  </a:lnTo>
                  <a:lnTo>
                    <a:pt x="103" y="135"/>
                  </a:lnTo>
                  <a:lnTo>
                    <a:pt x="108" y="137"/>
                  </a:lnTo>
                  <a:lnTo>
                    <a:pt x="112" y="141"/>
                  </a:lnTo>
                  <a:lnTo>
                    <a:pt x="116" y="141"/>
                  </a:lnTo>
                  <a:lnTo>
                    <a:pt x="120" y="143"/>
                  </a:lnTo>
                  <a:lnTo>
                    <a:pt x="125" y="145"/>
                  </a:lnTo>
                  <a:lnTo>
                    <a:pt x="129" y="146"/>
                  </a:lnTo>
                  <a:lnTo>
                    <a:pt x="135" y="148"/>
                  </a:lnTo>
                  <a:lnTo>
                    <a:pt x="139" y="150"/>
                  </a:lnTo>
                  <a:lnTo>
                    <a:pt x="144" y="152"/>
                  </a:lnTo>
                  <a:lnTo>
                    <a:pt x="148" y="154"/>
                  </a:lnTo>
                  <a:lnTo>
                    <a:pt x="154" y="156"/>
                  </a:lnTo>
                  <a:lnTo>
                    <a:pt x="158" y="158"/>
                  </a:lnTo>
                  <a:lnTo>
                    <a:pt x="163" y="158"/>
                  </a:lnTo>
                  <a:lnTo>
                    <a:pt x="169" y="162"/>
                  </a:lnTo>
                  <a:lnTo>
                    <a:pt x="173" y="162"/>
                  </a:lnTo>
                  <a:lnTo>
                    <a:pt x="179" y="164"/>
                  </a:lnTo>
                  <a:lnTo>
                    <a:pt x="182" y="165"/>
                  </a:lnTo>
                  <a:lnTo>
                    <a:pt x="188" y="167"/>
                  </a:lnTo>
                  <a:lnTo>
                    <a:pt x="194" y="169"/>
                  </a:lnTo>
                  <a:lnTo>
                    <a:pt x="198" y="171"/>
                  </a:lnTo>
                  <a:lnTo>
                    <a:pt x="203" y="171"/>
                  </a:lnTo>
                  <a:lnTo>
                    <a:pt x="207" y="173"/>
                  </a:lnTo>
                  <a:lnTo>
                    <a:pt x="213" y="175"/>
                  </a:lnTo>
                  <a:lnTo>
                    <a:pt x="217" y="177"/>
                  </a:lnTo>
                  <a:lnTo>
                    <a:pt x="222" y="177"/>
                  </a:lnTo>
                  <a:lnTo>
                    <a:pt x="228" y="181"/>
                  </a:lnTo>
                  <a:lnTo>
                    <a:pt x="232" y="181"/>
                  </a:lnTo>
                  <a:lnTo>
                    <a:pt x="238" y="183"/>
                  </a:lnTo>
                  <a:lnTo>
                    <a:pt x="241" y="183"/>
                  </a:lnTo>
                  <a:lnTo>
                    <a:pt x="247" y="184"/>
                  </a:lnTo>
                  <a:lnTo>
                    <a:pt x="251" y="184"/>
                  </a:lnTo>
                  <a:lnTo>
                    <a:pt x="257" y="186"/>
                  </a:lnTo>
                  <a:lnTo>
                    <a:pt x="262" y="188"/>
                  </a:lnTo>
                  <a:lnTo>
                    <a:pt x="268" y="190"/>
                  </a:lnTo>
                  <a:lnTo>
                    <a:pt x="272" y="190"/>
                  </a:lnTo>
                  <a:lnTo>
                    <a:pt x="276" y="192"/>
                  </a:lnTo>
                  <a:lnTo>
                    <a:pt x="281" y="192"/>
                  </a:lnTo>
                  <a:lnTo>
                    <a:pt x="285" y="192"/>
                  </a:lnTo>
                  <a:lnTo>
                    <a:pt x="289" y="194"/>
                  </a:lnTo>
                  <a:lnTo>
                    <a:pt x="295" y="194"/>
                  </a:lnTo>
                  <a:lnTo>
                    <a:pt x="298" y="196"/>
                  </a:lnTo>
                  <a:lnTo>
                    <a:pt x="304" y="198"/>
                  </a:lnTo>
                  <a:lnTo>
                    <a:pt x="312" y="198"/>
                  </a:lnTo>
                  <a:lnTo>
                    <a:pt x="319" y="200"/>
                  </a:lnTo>
                  <a:lnTo>
                    <a:pt x="327" y="202"/>
                  </a:lnTo>
                  <a:lnTo>
                    <a:pt x="335" y="203"/>
                  </a:lnTo>
                  <a:lnTo>
                    <a:pt x="342" y="203"/>
                  </a:lnTo>
                  <a:lnTo>
                    <a:pt x="348" y="203"/>
                  </a:lnTo>
                  <a:lnTo>
                    <a:pt x="355" y="205"/>
                  </a:lnTo>
                  <a:lnTo>
                    <a:pt x="361" y="205"/>
                  </a:lnTo>
                  <a:lnTo>
                    <a:pt x="367" y="205"/>
                  </a:lnTo>
                  <a:lnTo>
                    <a:pt x="374" y="205"/>
                  </a:lnTo>
                  <a:lnTo>
                    <a:pt x="378" y="205"/>
                  </a:lnTo>
                  <a:lnTo>
                    <a:pt x="386" y="205"/>
                  </a:lnTo>
                  <a:lnTo>
                    <a:pt x="390" y="205"/>
                  </a:lnTo>
                  <a:lnTo>
                    <a:pt x="395" y="205"/>
                  </a:lnTo>
                  <a:lnTo>
                    <a:pt x="399" y="205"/>
                  </a:lnTo>
                  <a:lnTo>
                    <a:pt x="405" y="205"/>
                  </a:lnTo>
                  <a:lnTo>
                    <a:pt x="409" y="205"/>
                  </a:lnTo>
                  <a:lnTo>
                    <a:pt x="412" y="203"/>
                  </a:lnTo>
                  <a:lnTo>
                    <a:pt x="418" y="203"/>
                  </a:lnTo>
                  <a:lnTo>
                    <a:pt x="422" y="203"/>
                  </a:lnTo>
                  <a:lnTo>
                    <a:pt x="428" y="202"/>
                  </a:lnTo>
                  <a:lnTo>
                    <a:pt x="433" y="198"/>
                  </a:lnTo>
                  <a:lnTo>
                    <a:pt x="439" y="196"/>
                  </a:lnTo>
                  <a:lnTo>
                    <a:pt x="445" y="194"/>
                  </a:lnTo>
                  <a:lnTo>
                    <a:pt x="449" y="192"/>
                  </a:lnTo>
                  <a:lnTo>
                    <a:pt x="452" y="188"/>
                  </a:lnTo>
                  <a:lnTo>
                    <a:pt x="456" y="186"/>
                  </a:lnTo>
                  <a:lnTo>
                    <a:pt x="460" y="184"/>
                  </a:lnTo>
                  <a:lnTo>
                    <a:pt x="462" y="179"/>
                  </a:lnTo>
                  <a:lnTo>
                    <a:pt x="464" y="175"/>
                  </a:lnTo>
                  <a:lnTo>
                    <a:pt x="460" y="173"/>
                  </a:lnTo>
                  <a:lnTo>
                    <a:pt x="454" y="173"/>
                  </a:lnTo>
                  <a:lnTo>
                    <a:pt x="449" y="173"/>
                  </a:lnTo>
                  <a:lnTo>
                    <a:pt x="443" y="173"/>
                  </a:lnTo>
                  <a:lnTo>
                    <a:pt x="435" y="173"/>
                  </a:lnTo>
                  <a:lnTo>
                    <a:pt x="428" y="173"/>
                  </a:lnTo>
                  <a:lnTo>
                    <a:pt x="422" y="171"/>
                  </a:lnTo>
                  <a:lnTo>
                    <a:pt x="418" y="171"/>
                  </a:lnTo>
                  <a:lnTo>
                    <a:pt x="412" y="171"/>
                  </a:lnTo>
                  <a:lnTo>
                    <a:pt x="407" y="171"/>
                  </a:lnTo>
                  <a:lnTo>
                    <a:pt x="401" y="171"/>
                  </a:lnTo>
                  <a:lnTo>
                    <a:pt x="395" y="171"/>
                  </a:lnTo>
                  <a:lnTo>
                    <a:pt x="388" y="171"/>
                  </a:lnTo>
                  <a:lnTo>
                    <a:pt x="382" y="171"/>
                  </a:lnTo>
                  <a:lnTo>
                    <a:pt x="374" y="169"/>
                  </a:lnTo>
                  <a:lnTo>
                    <a:pt x="365" y="169"/>
                  </a:lnTo>
                  <a:lnTo>
                    <a:pt x="357" y="167"/>
                  </a:lnTo>
                  <a:lnTo>
                    <a:pt x="350" y="165"/>
                  </a:lnTo>
                  <a:lnTo>
                    <a:pt x="346" y="165"/>
                  </a:lnTo>
                  <a:lnTo>
                    <a:pt x="340" y="164"/>
                  </a:lnTo>
                  <a:lnTo>
                    <a:pt x="336" y="164"/>
                  </a:lnTo>
                  <a:lnTo>
                    <a:pt x="333" y="162"/>
                  </a:lnTo>
                  <a:lnTo>
                    <a:pt x="327" y="162"/>
                  </a:lnTo>
                  <a:lnTo>
                    <a:pt x="323" y="162"/>
                  </a:lnTo>
                  <a:lnTo>
                    <a:pt x="317" y="160"/>
                  </a:lnTo>
                  <a:lnTo>
                    <a:pt x="314" y="160"/>
                  </a:lnTo>
                  <a:lnTo>
                    <a:pt x="308" y="158"/>
                  </a:lnTo>
                  <a:lnTo>
                    <a:pt x="304" y="156"/>
                  </a:lnTo>
                  <a:lnTo>
                    <a:pt x="298" y="154"/>
                  </a:lnTo>
                  <a:lnTo>
                    <a:pt x="295" y="154"/>
                  </a:lnTo>
                  <a:lnTo>
                    <a:pt x="289" y="152"/>
                  </a:lnTo>
                  <a:lnTo>
                    <a:pt x="283" y="150"/>
                  </a:lnTo>
                  <a:lnTo>
                    <a:pt x="279" y="148"/>
                  </a:lnTo>
                  <a:lnTo>
                    <a:pt x="274" y="148"/>
                  </a:lnTo>
                  <a:lnTo>
                    <a:pt x="268" y="146"/>
                  </a:lnTo>
                  <a:lnTo>
                    <a:pt x="264" y="145"/>
                  </a:lnTo>
                  <a:lnTo>
                    <a:pt x="258" y="143"/>
                  </a:lnTo>
                  <a:lnTo>
                    <a:pt x="255" y="143"/>
                  </a:lnTo>
                  <a:lnTo>
                    <a:pt x="249" y="141"/>
                  </a:lnTo>
                  <a:lnTo>
                    <a:pt x="243" y="139"/>
                  </a:lnTo>
                  <a:lnTo>
                    <a:pt x="239" y="137"/>
                  </a:lnTo>
                  <a:lnTo>
                    <a:pt x="234" y="135"/>
                  </a:lnTo>
                  <a:lnTo>
                    <a:pt x="228" y="133"/>
                  </a:lnTo>
                  <a:lnTo>
                    <a:pt x="224" y="131"/>
                  </a:lnTo>
                  <a:lnTo>
                    <a:pt x="219" y="129"/>
                  </a:lnTo>
                  <a:lnTo>
                    <a:pt x="213" y="127"/>
                  </a:lnTo>
                  <a:lnTo>
                    <a:pt x="207" y="126"/>
                  </a:lnTo>
                  <a:lnTo>
                    <a:pt x="203" y="124"/>
                  </a:lnTo>
                  <a:lnTo>
                    <a:pt x="198" y="122"/>
                  </a:lnTo>
                  <a:lnTo>
                    <a:pt x="194" y="122"/>
                  </a:lnTo>
                  <a:lnTo>
                    <a:pt x="190" y="118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75" y="114"/>
                  </a:lnTo>
                  <a:lnTo>
                    <a:pt x="171" y="110"/>
                  </a:lnTo>
                  <a:lnTo>
                    <a:pt x="165" y="108"/>
                  </a:lnTo>
                  <a:lnTo>
                    <a:pt x="162" y="107"/>
                  </a:lnTo>
                  <a:lnTo>
                    <a:pt x="158" y="105"/>
                  </a:lnTo>
                  <a:lnTo>
                    <a:pt x="152" y="103"/>
                  </a:lnTo>
                  <a:lnTo>
                    <a:pt x="148" y="101"/>
                  </a:lnTo>
                  <a:lnTo>
                    <a:pt x="144" y="99"/>
                  </a:lnTo>
                  <a:lnTo>
                    <a:pt x="141" y="97"/>
                  </a:lnTo>
                  <a:lnTo>
                    <a:pt x="133" y="91"/>
                  </a:lnTo>
                  <a:lnTo>
                    <a:pt x="125" y="87"/>
                  </a:lnTo>
                  <a:lnTo>
                    <a:pt x="118" y="84"/>
                  </a:lnTo>
                  <a:lnTo>
                    <a:pt x="112" y="80"/>
                  </a:lnTo>
                  <a:lnTo>
                    <a:pt x="105" y="76"/>
                  </a:lnTo>
                  <a:lnTo>
                    <a:pt x="99" y="72"/>
                  </a:lnTo>
                  <a:lnTo>
                    <a:pt x="93" y="67"/>
                  </a:lnTo>
                  <a:lnTo>
                    <a:pt x="87" y="63"/>
                  </a:lnTo>
                  <a:lnTo>
                    <a:pt x="84" y="57"/>
                  </a:lnTo>
                  <a:lnTo>
                    <a:pt x="78" y="53"/>
                  </a:lnTo>
                  <a:lnTo>
                    <a:pt x="72" y="49"/>
                  </a:lnTo>
                  <a:lnTo>
                    <a:pt x="68" y="44"/>
                  </a:lnTo>
                  <a:lnTo>
                    <a:pt x="63" y="40"/>
                  </a:lnTo>
                  <a:lnTo>
                    <a:pt x="59" y="38"/>
                  </a:lnTo>
                  <a:lnTo>
                    <a:pt x="51" y="29"/>
                  </a:lnTo>
                  <a:lnTo>
                    <a:pt x="44" y="21"/>
                  </a:lnTo>
                  <a:lnTo>
                    <a:pt x="36" y="15"/>
                  </a:lnTo>
                  <a:lnTo>
                    <a:pt x="30" y="11"/>
                  </a:lnTo>
                  <a:lnTo>
                    <a:pt x="25" y="6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78B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871" y="1749"/>
              <a:ext cx="124" cy="102"/>
            </a:xfrm>
            <a:custGeom>
              <a:avLst/>
              <a:gdLst>
                <a:gd name="T0" fmla="*/ 49 w 247"/>
                <a:gd name="T1" fmla="*/ 173 h 203"/>
                <a:gd name="T2" fmla="*/ 30 w 247"/>
                <a:gd name="T3" fmla="*/ 174 h 203"/>
                <a:gd name="T4" fmla="*/ 17 w 247"/>
                <a:gd name="T5" fmla="*/ 174 h 203"/>
                <a:gd name="T6" fmla="*/ 6 w 247"/>
                <a:gd name="T7" fmla="*/ 174 h 203"/>
                <a:gd name="T8" fmla="*/ 0 w 247"/>
                <a:gd name="T9" fmla="*/ 169 h 203"/>
                <a:gd name="T10" fmla="*/ 2 w 247"/>
                <a:gd name="T11" fmla="*/ 155 h 203"/>
                <a:gd name="T12" fmla="*/ 9 w 247"/>
                <a:gd name="T13" fmla="*/ 138 h 203"/>
                <a:gd name="T14" fmla="*/ 17 w 247"/>
                <a:gd name="T15" fmla="*/ 117 h 203"/>
                <a:gd name="T16" fmla="*/ 27 w 247"/>
                <a:gd name="T17" fmla="*/ 97 h 203"/>
                <a:gd name="T18" fmla="*/ 34 w 247"/>
                <a:gd name="T19" fmla="*/ 72 h 203"/>
                <a:gd name="T20" fmla="*/ 44 w 247"/>
                <a:gd name="T21" fmla="*/ 51 h 203"/>
                <a:gd name="T22" fmla="*/ 51 w 247"/>
                <a:gd name="T23" fmla="*/ 32 h 203"/>
                <a:gd name="T24" fmla="*/ 59 w 247"/>
                <a:gd name="T25" fmla="*/ 17 h 203"/>
                <a:gd name="T26" fmla="*/ 63 w 247"/>
                <a:gd name="T27" fmla="*/ 5 h 203"/>
                <a:gd name="T28" fmla="*/ 70 w 247"/>
                <a:gd name="T29" fmla="*/ 0 h 203"/>
                <a:gd name="T30" fmla="*/ 84 w 247"/>
                <a:gd name="T31" fmla="*/ 1 h 203"/>
                <a:gd name="T32" fmla="*/ 101 w 247"/>
                <a:gd name="T33" fmla="*/ 5 h 203"/>
                <a:gd name="T34" fmla="*/ 122 w 247"/>
                <a:gd name="T35" fmla="*/ 13 h 203"/>
                <a:gd name="T36" fmla="*/ 146 w 247"/>
                <a:gd name="T37" fmla="*/ 20 h 203"/>
                <a:gd name="T38" fmla="*/ 169 w 247"/>
                <a:gd name="T39" fmla="*/ 28 h 203"/>
                <a:gd name="T40" fmla="*/ 192 w 247"/>
                <a:gd name="T41" fmla="*/ 38 h 203"/>
                <a:gd name="T42" fmla="*/ 211 w 247"/>
                <a:gd name="T43" fmla="*/ 47 h 203"/>
                <a:gd name="T44" fmla="*/ 228 w 247"/>
                <a:gd name="T45" fmla="*/ 53 h 203"/>
                <a:gd name="T46" fmla="*/ 239 w 247"/>
                <a:gd name="T47" fmla="*/ 58 h 203"/>
                <a:gd name="T48" fmla="*/ 247 w 247"/>
                <a:gd name="T49" fmla="*/ 64 h 203"/>
                <a:gd name="T50" fmla="*/ 245 w 247"/>
                <a:gd name="T51" fmla="*/ 79 h 203"/>
                <a:gd name="T52" fmla="*/ 237 w 247"/>
                <a:gd name="T53" fmla="*/ 98 h 203"/>
                <a:gd name="T54" fmla="*/ 226 w 247"/>
                <a:gd name="T55" fmla="*/ 119 h 203"/>
                <a:gd name="T56" fmla="*/ 217 w 247"/>
                <a:gd name="T57" fmla="*/ 142 h 203"/>
                <a:gd name="T58" fmla="*/ 213 w 247"/>
                <a:gd name="T59" fmla="*/ 155 h 203"/>
                <a:gd name="T60" fmla="*/ 209 w 247"/>
                <a:gd name="T61" fmla="*/ 174 h 203"/>
                <a:gd name="T62" fmla="*/ 207 w 247"/>
                <a:gd name="T63" fmla="*/ 188 h 203"/>
                <a:gd name="T64" fmla="*/ 207 w 247"/>
                <a:gd name="T65" fmla="*/ 199 h 203"/>
                <a:gd name="T66" fmla="*/ 199 w 247"/>
                <a:gd name="T67" fmla="*/ 203 h 203"/>
                <a:gd name="T68" fmla="*/ 180 w 247"/>
                <a:gd name="T69" fmla="*/ 197 h 203"/>
                <a:gd name="T70" fmla="*/ 160 w 247"/>
                <a:gd name="T71" fmla="*/ 192 h 203"/>
                <a:gd name="T72" fmla="*/ 148 w 247"/>
                <a:gd name="T73" fmla="*/ 188 h 203"/>
                <a:gd name="T74" fmla="*/ 133 w 247"/>
                <a:gd name="T75" fmla="*/ 182 h 203"/>
                <a:gd name="T76" fmla="*/ 118 w 247"/>
                <a:gd name="T77" fmla="*/ 178 h 203"/>
                <a:gd name="T78" fmla="*/ 103 w 247"/>
                <a:gd name="T79" fmla="*/ 174 h 203"/>
                <a:gd name="T80" fmla="*/ 89 w 247"/>
                <a:gd name="T81" fmla="*/ 171 h 203"/>
                <a:gd name="T82" fmla="*/ 74 w 247"/>
                <a:gd name="T83" fmla="*/ 169 h 203"/>
                <a:gd name="T84" fmla="*/ 55 w 247"/>
                <a:gd name="T85" fmla="*/ 17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7" h="203">
                  <a:moveTo>
                    <a:pt x="55" y="171"/>
                  </a:moveTo>
                  <a:lnTo>
                    <a:pt x="53" y="171"/>
                  </a:lnTo>
                  <a:lnTo>
                    <a:pt x="49" y="173"/>
                  </a:lnTo>
                  <a:lnTo>
                    <a:pt x="42" y="173"/>
                  </a:lnTo>
                  <a:lnTo>
                    <a:pt x="34" y="174"/>
                  </a:lnTo>
                  <a:lnTo>
                    <a:pt x="30" y="174"/>
                  </a:lnTo>
                  <a:lnTo>
                    <a:pt x="27" y="174"/>
                  </a:lnTo>
                  <a:lnTo>
                    <a:pt x="21" y="174"/>
                  </a:lnTo>
                  <a:lnTo>
                    <a:pt x="17" y="174"/>
                  </a:lnTo>
                  <a:lnTo>
                    <a:pt x="13" y="174"/>
                  </a:lnTo>
                  <a:lnTo>
                    <a:pt x="9" y="174"/>
                  </a:lnTo>
                  <a:lnTo>
                    <a:pt x="6" y="174"/>
                  </a:lnTo>
                  <a:lnTo>
                    <a:pt x="2" y="176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2" y="161"/>
                  </a:lnTo>
                  <a:lnTo>
                    <a:pt x="2" y="155"/>
                  </a:lnTo>
                  <a:lnTo>
                    <a:pt x="6" y="152"/>
                  </a:lnTo>
                  <a:lnTo>
                    <a:pt x="7" y="144"/>
                  </a:lnTo>
                  <a:lnTo>
                    <a:pt x="9" y="138"/>
                  </a:lnTo>
                  <a:lnTo>
                    <a:pt x="11" y="131"/>
                  </a:lnTo>
                  <a:lnTo>
                    <a:pt x="13" y="125"/>
                  </a:lnTo>
                  <a:lnTo>
                    <a:pt x="17" y="117"/>
                  </a:lnTo>
                  <a:lnTo>
                    <a:pt x="19" y="110"/>
                  </a:lnTo>
                  <a:lnTo>
                    <a:pt x="23" y="104"/>
                  </a:lnTo>
                  <a:lnTo>
                    <a:pt x="27" y="97"/>
                  </a:lnTo>
                  <a:lnTo>
                    <a:pt x="28" y="89"/>
                  </a:lnTo>
                  <a:lnTo>
                    <a:pt x="32" y="81"/>
                  </a:lnTo>
                  <a:lnTo>
                    <a:pt x="34" y="72"/>
                  </a:lnTo>
                  <a:lnTo>
                    <a:pt x="38" y="66"/>
                  </a:lnTo>
                  <a:lnTo>
                    <a:pt x="40" y="58"/>
                  </a:lnTo>
                  <a:lnTo>
                    <a:pt x="44" y="51"/>
                  </a:lnTo>
                  <a:lnTo>
                    <a:pt x="47" y="45"/>
                  </a:lnTo>
                  <a:lnTo>
                    <a:pt x="49" y="38"/>
                  </a:lnTo>
                  <a:lnTo>
                    <a:pt x="51" y="32"/>
                  </a:lnTo>
                  <a:lnTo>
                    <a:pt x="53" y="26"/>
                  </a:lnTo>
                  <a:lnTo>
                    <a:pt x="55" y="20"/>
                  </a:lnTo>
                  <a:lnTo>
                    <a:pt x="59" y="17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65" y="1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4" y="1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101" y="5"/>
                  </a:lnTo>
                  <a:lnTo>
                    <a:pt x="108" y="7"/>
                  </a:lnTo>
                  <a:lnTo>
                    <a:pt x="116" y="11"/>
                  </a:lnTo>
                  <a:lnTo>
                    <a:pt x="122" y="13"/>
                  </a:lnTo>
                  <a:lnTo>
                    <a:pt x="129" y="15"/>
                  </a:lnTo>
                  <a:lnTo>
                    <a:pt x="137" y="19"/>
                  </a:lnTo>
                  <a:lnTo>
                    <a:pt x="146" y="20"/>
                  </a:lnTo>
                  <a:lnTo>
                    <a:pt x="152" y="24"/>
                  </a:lnTo>
                  <a:lnTo>
                    <a:pt x="161" y="26"/>
                  </a:lnTo>
                  <a:lnTo>
                    <a:pt x="169" y="28"/>
                  </a:lnTo>
                  <a:lnTo>
                    <a:pt x="177" y="32"/>
                  </a:lnTo>
                  <a:lnTo>
                    <a:pt x="184" y="34"/>
                  </a:lnTo>
                  <a:lnTo>
                    <a:pt x="192" y="38"/>
                  </a:lnTo>
                  <a:lnTo>
                    <a:pt x="198" y="41"/>
                  </a:lnTo>
                  <a:lnTo>
                    <a:pt x="205" y="43"/>
                  </a:lnTo>
                  <a:lnTo>
                    <a:pt x="211" y="47"/>
                  </a:lnTo>
                  <a:lnTo>
                    <a:pt x="217" y="49"/>
                  </a:lnTo>
                  <a:lnTo>
                    <a:pt x="222" y="51"/>
                  </a:lnTo>
                  <a:lnTo>
                    <a:pt x="228" y="53"/>
                  </a:lnTo>
                  <a:lnTo>
                    <a:pt x="232" y="55"/>
                  </a:lnTo>
                  <a:lnTo>
                    <a:pt x="236" y="57"/>
                  </a:lnTo>
                  <a:lnTo>
                    <a:pt x="239" y="58"/>
                  </a:lnTo>
                  <a:lnTo>
                    <a:pt x="243" y="60"/>
                  </a:lnTo>
                  <a:lnTo>
                    <a:pt x="245" y="62"/>
                  </a:lnTo>
                  <a:lnTo>
                    <a:pt x="247" y="64"/>
                  </a:lnTo>
                  <a:lnTo>
                    <a:pt x="247" y="68"/>
                  </a:lnTo>
                  <a:lnTo>
                    <a:pt x="247" y="74"/>
                  </a:lnTo>
                  <a:lnTo>
                    <a:pt x="245" y="79"/>
                  </a:lnTo>
                  <a:lnTo>
                    <a:pt x="243" y="85"/>
                  </a:lnTo>
                  <a:lnTo>
                    <a:pt x="239" y="91"/>
                  </a:lnTo>
                  <a:lnTo>
                    <a:pt x="237" y="98"/>
                  </a:lnTo>
                  <a:lnTo>
                    <a:pt x="234" y="104"/>
                  </a:lnTo>
                  <a:lnTo>
                    <a:pt x="230" y="112"/>
                  </a:lnTo>
                  <a:lnTo>
                    <a:pt x="226" y="119"/>
                  </a:lnTo>
                  <a:lnTo>
                    <a:pt x="222" y="127"/>
                  </a:lnTo>
                  <a:lnTo>
                    <a:pt x="218" y="135"/>
                  </a:lnTo>
                  <a:lnTo>
                    <a:pt x="217" y="142"/>
                  </a:lnTo>
                  <a:lnTo>
                    <a:pt x="213" y="148"/>
                  </a:lnTo>
                  <a:lnTo>
                    <a:pt x="213" y="152"/>
                  </a:lnTo>
                  <a:lnTo>
                    <a:pt x="213" y="155"/>
                  </a:lnTo>
                  <a:lnTo>
                    <a:pt x="213" y="161"/>
                  </a:lnTo>
                  <a:lnTo>
                    <a:pt x="209" y="167"/>
                  </a:lnTo>
                  <a:lnTo>
                    <a:pt x="209" y="174"/>
                  </a:lnTo>
                  <a:lnTo>
                    <a:pt x="209" y="178"/>
                  </a:lnTo>
                  <a:lnTo>
                    <a:pt x="209" y="184"/>
                  </a:lnTo>
                  <a:lnTo>
                    <a:pt x="207" y="188"/>
                  </a:lnTo>
                  <a:lnTo>
                    <a:pt x="207" y="192"/>
                  </a:lnTo>
                  <a:lnTo>
                    <a:pt x="207" y="195"/>
                  </a:lnTo>
                  <a:lnTo>
                    <a:pt x="207" y="199"/>
                  </a:lnTo>
                  <a:lnTo>
                    <a:pt x="207" y="201"/>
                  </a:lnTo>
                  <a:lnTo>
                    <a:pt x="203" y="203"/>
                  </a:lnTo>
                  <a:lnTo>
                    <a:pt x="199" y="203"/>
                  </a:lnTo>
                  <a:lnTo>
                    <a:pt x="192" y="201"/>
                  </a:lnTo>
                  <a:lnTo>
                    <a:pt x="186" y="199"/>
                  </a:lnTo>
                  <a:lnTo>
                    <a:pt x="180" y="197"/>
                  </a:lnTo>
                  <a:lnTo>
                    <a:pt x="173" y="195"/>
                  </a:lnTo>
                  <a:lnTo>
                    <a:pt x="165" y="193"/>
                  </a:lnTo>
                  <a:lnTo>
                    <a:pt x="160" y="192"/>
                  </a:lnTo>
                  <a:lnTo>
                    <a:pt x="156" y="190"/>
                  </a:lnTo>
                  <a:lnTo>
                    <a:pt x="152" y="188"/>
                  </a:lnTo>
                  <a:lnTo>
                    <a:pt x="148" y="188"/>
                  </a:lnTo>
                  <a:lnTo>
                    <a:pt x="142" y="186"/>
                  </a:lnTo>
                  <a:lnTo>
                    <a:pt x="139" y="184"/>
                  </a:lnTo>
                  <a:lnTo>
                    <a:pt x="133" y="182"/>
                  </a:lnTo>
                  <a:lnTo>
                    <a:pt x="129" y="182"/>
                  </a:lnTo>
                  <a:lnTo>
                    <a:pt x="123" y="178"/>
                  </a:lnTo>
                  <a:lnTo>
                    <a:pt x="118" y="178"/>
                  </a:lnTo>
                  <a:lnTo>
                    <a:pt x="112" y="176"/>
                  </a:lnTo>
                  <a:lnTo>
                    <a:pt x="108" y="174"/>
                  </a:lnTo>
                  <a:lnTo>
                    <a:pt x="103" y="174"/>
                  </a:lnTo>
                  <a:lnTo>
                    <a:pt x="99" y="173"/>
                  </a:lnTo>
                  <a:lnTo>
                    <a:pt x="93" y="171"/>
                  </a:lnTo>
                  <a:lnTo>
                    <a:pt x="89" y="171"/>
                  </a:lnTo>
                  <a:lnTo>
                    <a:pt x="84" y="171"/>
                  </a:lnTo>
                  <a:lnTo>
                    <a:pt x="80" y="169"/>
                  </a:lnTo>
                  <a:lnTo>
                    <a:pt x="74" y="169"/>
                  </a:lnTo>
                  <a:lnTo>
                    <a:pt x="70" y="169"/>
                  </a:lnTo>
                  <a:lnTo>
                    <a:pt x="63" y="169"/>
                  </a:lnTo>
                  <a:lnTo>
                    <a:pt x="55" y="171"/>
                  </a:lnTo>
                  <a:lnTo>
                    <a:pt x="55" y="171"/>
                  </a:lnTo>
                  <a:close/>
                </a:path>
              </a:pathLst>
            </a:custGeom>
            <a:solidFill>
              <a:srgbClr val="C7E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873" y="1850"/>
              <a:ext cx="109" cy="47"/>
            </a:xfrm>
            <a:custGeom>
              <a:avLst/>
              <a:gdLst>
                <a:gd name="T0" fmla="*/ 213 w 216"/>
                <a:gd name="T1" fmla="*/ 55 h 93"/>
                <a:gd name="T2" fmla="*/ 203 w 216"/>
                <a:gd name="T3" fmla="*/ 44 h 93"/>
                <a:gd name="T4" fmla="*/ 195 w 216"/>
                <a:gd name="T5" fmla="*/ 34 h 93"/>
                <a:gd name="T6" fmla="*/ 184 w 216"/>
                <a:gd name="T7" fmla="*/ 29 h 93"/>
                <a:gd name="T8" fmla="*/ 175 w 216"/>
                <a:gd name="T9" fmla="*/ 23 h 93"/>
                <a:gd name="T10" fmla="*/ 165 w 216"/>
                <a:gd name="T11" fmla="*/ 17 h 93"/>
                <a:gd name="T12" fmla="*/ 154 w 216"/>
                <a:gd name="T13" fmla="*/ 13 h 93"/>
                <a:gd name="T14" fmla="*/ 142 w 216"/>
                <a:gd name="T15" fmla="*/ 10 h 93"/>
                <a:gd name="T16" fmla="*/ 127 w 216"/>
                <a:gd name="T17" fmla="*/ 6 h 93"/>
                <a:gd name="T18" fmla="*/ 112 w 216"/>
                <a:gd name="T19" fmla="*/ 2 h 93"/>
                <a:gd name="T20" fmla="*/ 99 w 216"/>
                <a:gd name="T21" fmla="*/ 0 h 93"/>
                <a:gd name="T22" fmla="*/ 89 w 216"/>
                <a:gd name="T23" fmla="*/ 0 h 93"/>
                <a:gd name="T24" fmla="*/ 80 w 216"/>
                <a:gd name="T25" fmla="*/ 0 h 93"/>
                <a:gd name="T26" fmla="*/ 70 w 216"/>
                <a:gd name="T27" fmla="*/ 0 h 93"/>
                <a:gd name="T28" fmla="*/ 62 w 216"/>
                <a:gd name="T29" fmla="*/ 0 h 93"/>
                <a:gd name="T30" fmla="*/ 53 w 216"/>
                <a:gd name="T31" fmla="*/ 0 h 93"/>
                <a:gd name="T32" fmla="*/ 43 w 216"/>
                <a:gd name="T33" fmla="*/ 0 h 93"/>
                <a:gd name="T34" fmla="*/ 30 w 216"/>
                <a:gd name="T35" fmla="*/ 2 h 93"/>
                <a:gd name="T36" fmla="*/ 21 w 216"/>
                <a:gd name="T37" fmla="*/ 4 h 93"/>
                <a:gd name="T38" fmla="*/ 11 w 216"/>
                <a:gd name="T39" fmla="*/ 8 h 93"/>
                <a:gd name="T40" fmla="*/ 3 w 216"/>
                <a:gd name="T41" fmla="*/ 13 h 93"/>
                <a:gd name="T42" fmla="*/ 0 w 216"/>
                <a:gd name="T43" fmla="*/ 25 h 93"/>
                <a:gd name="T44" fmla="*/ 3 w 216"/>
                <a:gd name="T45" fmla="*/ 34 h 93"/>
                <a:gd name="T46" fmla="*/ 9 w 216"/>
                <a:gd name="T47" fmla="*/ 44 h 93"/>
                <a:gd name="T48" fmla="*/ 17 w 216"/>
                <a:gd name="T49" fmla="*/ 50 h 93"/>
                <a:gd name="T50" fmla="*/ 26 w 216"/>
                <a:gd name="T51" fmla="*/ 57 h 93"/>
                <a:gd name="T52" fmla="*/ 38 w 216"/>
                <a:gd name="T53" fmla="*/ 63 h 93"/>
                <a:gd name="T54" fmla="*/ 51 w 216"/>
                <a:gd name="T55" fmla="*/ 70 h 93"/>
                <a:gd name="T56" fmla="*/ 66 w 216"/>
                <a:gd name="T57" fmla="*/ 74 h 93"/>
                <a:gd name="T58" fmla="*/ 80 w 216"/>
                <a:gd name="T59" fmla="*/ 80 h 93"/>
                <a:gd name="T60" fmla="*/ 95 w 216"/>
                <a:gd name="T61" fmla="*/ 84 h 93"/>
                <a:gd name="T62" fmla="*/ 112 w 216"/>
                <a:gd name="T63" fmla="*/ 88 h 93"/>
                <a:gd name="T64" fmla="*/ 127 w 216"/>
                <a:gd name="T65" fmla="*/ 89 h 93"/>
                <a:gd name="T66" fmla="*/ 142 w 216"/>
                <a:gd name="T67" fmla="*/ 91 h 93"/>
                <a:gd name="T68" fmla="*/ 157 w 216"/>
                <a:gd name="T69" fmla="*/ 91 h 93"/>
                <a:gd name="T70" fmla="*/ 171 w 216"/>
                <a:gd name="T71" fmla="*/ 91 h 93"/>
                <a:gd name="T72" fmla="*/ 182 w 216"/>
                <a:gd name="T73" fmla="*/ 91 h 93"/>
                <a:gd name="T74" fmla="*/ 194 w 216"/>
                <a:gd name="T75" fmla="*/ 89 h 93"/>
                <a:gd name="T76" fmla="*/ 203 w 216"/>
                <a:gd name="T77" fmla="*/ 86 h 93"/>
                <a:gd name="T78" fmla="*/ 213 w 216"/>
                <a:gd name="T79" fmla="*/ 78 h 93"/>
                <a:gd name="T80" fmla="*/ 216 w 216"/>
                <a:gd name="T81" fmla="*/ 69 h 93"/>
                <a:gd name="T82" fmla="*/ 216 w 216"/>
                <a:gd name="T83" fmla="*/ 61 h 93"/>
                <a:gd name="T84" fmla="*/ 214 w 216"/>
                <a:gd name="T85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93">
                  <a:moveTo>
                    <a:pt x="214" y="57"/>
                  </a:moveTo>
                  <a:lnTo>
                    <a:pt x="213" y="55"/>
                  </a:lnTo>
                  <a:lnTo>
                    <a:pt x="209" y="48"/>
                  </a:lnTo>
                  <a:lnTo>
                    <a:pt x="203" y="44"/>
                  </a:lnTo>
                  <a:lnTo>
                    <a:pt x="199" y="40"/>
                  </a:lnTo>
                  <a:lnTo>
                    <a:pt x="195" y="34"/>
                  </a:lnTo>
                  <a:lnTo>
                    <a:pt x="188" y="31"/>
                  </a:lnTo>
                  <a:lnTo>
                    <a:pt x="184" y="29"/>
                  </a:lnTo>
                  <a:lnTo>
                    <a:pt x="180" y="27"/>
                  </a:lnTo>
                  <a:lnTo>
                    <a:pt x="175" y="23"/>
                  </a:lnTo>
                  <a:lnTo>
                    <a:pt x="171" y="21"/>
                  </a:lnTo>
                  <a:lnTo>
                    <a:pt x="165" y="17"/>
                  </a:lnTo>
                  <a:lnTo>
                    <a:pt x="161" y="15"/>
                  </a:lnTo>
                  <a:lnTo>
                    <a:pt x="154" y="13"/>
                  </a:lnTo>
                  <a:lnTo>
                    <a:pt x="148" y="12"/>
                  </a:lnTo>
                  <a:lnTo>
                    <a:pt x="142" y="10"/>
                  </a:lnTo>
                  <a:lnTo>
                    <a:pt x="135" y="8"/>
                  </a:lnTo>
                  <a:lnTo>
                    <a:pt x="127" y="6"/>
                  </a:lnTo>
                  <a:lnTo>
                    <a:pt x="119" y="4"/>
                  </a:lnTo>
                  <a:lnTo>
                    <a:pt x="112" y="2"/>
                  </a:lnTo>
                  <a:lnTo>
                    <a:pt x="104" y="2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17" y="6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3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3" y="34"/>
                  </a:lnTo>
                  <a:lnTo>
                    <a:pt x="7" y="42"/>
                  </a:lnTo>
                  <a:lnTo>
                    <a:pt x="9" y="44"/>
                  </a:lnTo>
                  <a:lnTo>
                    <a:pt x="13" y="48"/>
                  </a:lnTo>
                  <a:lnTo>
                    <a:pt x="17" y="50"/>
                  </a:lnTo>
                  <a:lnTo>
                    <a:pt x="23" y="53"/>
                  </a:lnTo>
                  <a:lnTo>
                    <a:pt x="26" y="57"/>
                  </a:lnTo>
                  <a:lnTo>
                    <a:pt x="32" y="61"/>
                  </a:lnTo>
                  <a:lnTo>
                    <a:pt x="38" y="63"/>
                  </a:lnTo>
                  <a:lnTo>
                    <a:pt x="45" y="67"/>
                  </a:lnTo>
                  <a:lnTo>
                    <a:pt x="51" y="70"/>
                  </a:lnTo>
                  <a:lnTo>
                    <a:pt x="59" y="72"/>
                  </a:lnTo>
                  <a:lnTo>
                    <a:pt x="66" y="74"/>
                  </a:lnTo>
                  <a:lnTo>
                    <a:pt x="74" y="78"/>
                  </a:lnTo>
                  <a:lnTo>
                    <a:pt x="80" y="80"/>
                  </a:lnTo>
                  <a:lnTo>
                    <a:pt x="87" y="82"/>
                  </a:lnTo>
                  <a:lnTo>
                    <a:pt x="95" y="84"/>
                  </a:lnTo>
                  <a:lnTo>
                    <a:pt x="104" y="86"/>
                  </a:lnTo>
                  <a:lnTo>
                    <a:pt x="112" y="88"/>
                  </a:lnTo>
                  <a:lnTo>
                    <a:pt x="119" y="88"/>
                  </a:lnTo>
                  <a:lnTo>
                    <a:pt x="127" y="89"/>
                  </a:lnTo>
                  <a:lnTo>
                    <a:pt x="135" y="91"/>
                  </a:lnTo>
                  <a:lnTo>
                    <a:pt x="142" y="91"/>
                  </a:lnTo>
                  <a:lnTo>
                    <a:pt x="150" y="91"/>
                  </a:lnTo>
                  <a:lnTo>
                    <a:pt x="157" y="91"/>
                  </a:lnTo>
                  <a:lnTo>
                    <a:pt x="165" y="93"/>
                  </a:lnTo>
                  <a:lnTo>
                    <a:pt x="171" y="91"/>
                  </a:lnTo>
                  <a:lnTo>
                    <a:pt x="178" y="91"/>
                  </a:lnTo>
                  <a:lnTo>
                    <a:pt x="182" y="91"/>
                  </a:lnTo>
                  <a:lnTo>
                    <a:pt x="190" y="91"/>
                  </a:lnTo>
                  <a:lnTo>
                    <a:pt x="194" y="89"/>
                  </a:lnTo>
                  <a:lnTo>
                    <a:pt x="199" y="88"/>
                  </a:lnTo>
                  <a:lnTo>
                    <a:pt x="203" y="86"/>
                  </a:lnTo>
                  <a:lnTo>
                    <a:pt x="209" y="84"/>
                  </a:lnTo>
                  <a:lnTo>
                    <a:pt x="213" y="78"/>
                  </a:lnTo>
                  <a:lnTo>
                    <a:pt x="216" y="72"/>
                  </a:lnTo>
                  <a:lnTo>
                    <a:pt x="216" y="69"/>
                  </a:lnTo>
                  <a:lnTo>
                    <a:pt x="216" y="65"/>
                  </a:lnTo>
                  <a:lnTo>
                    <a:pt x="216" y="61"/>
                  </a:lnTo>
                  <a:lnTo>
                    <a:pt x="214" y="57"/>
                  </a:lnTo>
                  <a:lnTo>
                    <a:pt x="214" y="57"/>
                  </a:lnTo>
                  <a:close/>
                </a:path>
              </a:pathLst>
            </a:custGeom>
            <a:solidFill>
              <a:srgbClr val="D9A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891" y="1470"/>
              <a:ext cx="222" cy="422"/>
            </a:xfrm>
            <a:custGeom>
              <a:avLst/>
              <a:gdLst>
                <a:gd name="T0" fmla="*/ 6 w 443"/>
                <a:gd name="T1" fmla="*/ 775 h 844"/>
                <a:gd name="T2" fmla="*/ 11 w 443"/>
                <a:gd name="T3" fmla="*/ 751 h 844"/>
                <a:gd name="T4" fmla="*/ 19 w 443"/>
                <a:gd name="T5" fmla="*/ 726 h 844"/>
                <a:gd name="T6" fmla="*/ 28 w 443"/>
                <a:gd name="T7" fmla="*/ 697 h 844"/>
                <a:gd name="T8" fmla="*/ 38 w 443"/>
                <a:gd name="T9" fmla="*/ 663 h 844"/>
                <a:gd name="T10" fmla="*/ 49 w 443"/>
                <a:gd name="T11" fmla="*/ 627 h 844"/>
                <a:gd name="T12" fmla="*/ 61 w 443"/>
                <a:gd name="T13" fmla="*/ 591 h 844"/>
                <a:gd name="T14" fmla="*/ 74 w 443"/>
                <a:gd name="T15" fmla="*/ 553 h 844"/>
                <a:gd name="T16" fmla="*/ 89 w 443"/>
                <a:gd name="T17" fmla="*/ 513 h 844"/>
                <a:gd name="T18" fmla="*/ 104 w 443"/>
                <a:gd name="T19" fmla="*/ 477 h 844"/>
                <a:gd name="T20" fmla="*/ 120 w 443"/>
                <a:gd name="T21" fmla="*/ 443 h 844"/>
                <a:gd name="T22" fmla="*/ 135 w 443"/>
                <a:gd name="T23" fmla="*/ 410 h 844"/>
                <a:gd name="T24" fmla="*/ 152 w 443"/>
                <a:gd name="T25" fmla="*/ 376 h 844"/>
                <a:gd name="T26" fmla="*/ 171 w 443"/>
                <a:gd name="T27" fmla="*/ 338 h 844"/>
                <a:gd name="T28" fmla="*/ 192 w 443"/>
                <a:gd name="T29" fmla="*/ 298 h 844"/>
                <a:gd name="T30" fmla="*/ 213 w 443"/>
                <a:gd name="T31" fmla="*/ 254 h 844"/>
                <a:gd name="T32" fmla="*/ 232 w 443"/>
                <a:gd name="T33" fmla="*/ 213 h 844"/>
                <a:gd name="T34" fmla="*/ 253 w 443"/>
                <a:gd name="T35" fmla="*/ 171 h 844"/>
                <a:gd name="T36" fmla="*/ 274 w 443"/>
                <a:gd name="T37" fmla="*/ 131 h 844"/>
                <a:gd name="T38" fmla="*/ 291 w 443"/>
                <a:gd name="T39" fmla="*/ 95 h 844"/>
                <a:gd name="T40" fmla="*/ 308 w 443"/>
                <a:gd name="T41" fmla="*/ 64 h 844"/>
                <a:gd name="T42" fmla="*/ 323 w 443"/>
                <a:gd name="T43" fmla="*/ 38 h 844"/>
                <a:gd name="T44" fmla="*/ 342 w 443"/>
                <a:gd name="T45" fmla="*/ 9 h 844"/>
                <a:gd name="T46" fmla="*/ 365 w 443"/>
                <a:gd name="T47" fmla="*/ 0 h 844"/>
                <a:gd name="T48" fmla="*/ 388 w 443"/>
                <a:gd name="T49" fmla="*/ 0 h 844"/>
                <a:gd name="T50" fmla="*/ 412 w 443"/>
                <a:gd name="T51" fmla="*/ 3 h 844"/>
                <a:gd name="T52" fmla="*/ 441 w 443"/>
                <a:gd name="T53" fmla="*/ 19 h 844"/>
                <a:gd name="T54" fmla="*/ 435 w 443"/>
                <a:gd name="T55" fmla="*/ 43 h 844"/>
                <a:gd name="T56" fmla="*/ 422 w 443"/>
                <a:gd name="T57" fmla="*/ 68 h 844"/>
                <a:gd name="T58" fmla="*/ 407 w 443"/>
                <a:gd name="T59" fmla="*/ 97 h 844"/>
                <a:gd name="T60" fmla="*/ 389 w 443"/>
                <a:gd name="T61" fmla="*/ 131 h 844"/>
                <a:gd name="T62" fmla="*/ 369 w 443"/>
                <a:gd name="T63" fmla="*/ 169 h 844"/>
                <a:gd name="T64" fmla="*/ 350 w 443"/>
                <a:gd name="T65" fmla="*/ 211 h 844"/>
                <a:gd name="T66" fmla="*/ 327 w 443"/>
                <a:gd name="T67" fmla="*/ 251 h 844"/>
                <a:gd name="T68" fmla="*/ 306 w 443"/>
                <a:gd name="T69" fmla="*/ 292 h 844"/>
                <a:gd name="T70" fmla="*/ 287 w 443"/>
                <a:gd name="T71" fmla="*/ 332 h 844"/>
                <a:gd name="T72" fmla="*/ 268 w 443"/>
                <a:gd name="T73" fmla="*/ 370 h 844"/>
                <a:gd name="T74" fmla="*/ 253 w 443"/>
                <a:gd name="T75" fmla="*/ 403 h 844"/>
                <a:gd name="T76" fmla="*/ 239 w 443"/>
                <a:gd name="T77" fmla="*/ 433 h 844"/>
                <a:gd name="T78" fmla="*/ 230 w 443"/>
                <a:gd name="T79" fmla="*/ 456 h 844"/>
                <a:gd name="T80" fmla="*/ 220 w 443"/>
                <a:gd name="T81" fmla="*/ 486 h 844"/>
                <a:gd name="T82" fmla="*/ 207 w 443"/>
                <a:gd name="T83" fmla="*/ 521 h 844"/>
                <a:gd name="T84" fmla="*/ 196 w 443"/>
                <a:gd name="T85" fmla="*/ 559 h 844"/>
                <a:gd name="T86" fmla="*/ 182 w 443"/>
                <a:gd name="T87" fmla="*/ 598 h 844"/>
                <a:gd name="T88" fmla="*/ 167 w 443"/>
                <a:gd name="T89" fmla="*/ 640 h 844"/>
                <a:gd name="T90" fmla="*/ 156 w 443"/>
                <a:gd name="T91" fmla="*/ 680 h 844"/>
                <a:gd name="T92" fmla="*/ 142 w 443"/>
                <a:gd name="T93" fmla="*/ 720 h 844"/>
                <a:gd name="T94" fmla="*/ 129 w 443"/>
                <a:gd name="T95" fmla="*/ 754 h 844"/>
                <a:gd name="T96" fmla="*/ 120 w 443"/>
                <a:gd name="T97" fmla="*/ 787 h 844"/>
                <a:gd name="T98" fmla="*/ 108 w 443"/>
                <a:gd name="T99" fmla="*/ 811 h 844"/>
                <a:gd name="T100" fmla="*/ 99 w 443"/>
                <a:gd name="T101" fmla="*/ 834 h 844"/>
                <a:gd name="T102" fmla="*/ 83 w 443"/>
                <a:gd name="T103" fmla="*/ 844 h 844"/>
                <a:gd name="T104" fmla="*/ 57 w 443"/>
                <a:gd name="T105" fmla="*/ 838 h 844"/>
                <a:gd name="T106" fmla="*/ 28 w 443"/>
                <a:gd name="T107" fmla="*/ 823 h 844"/>
                <a:gd name="T108" fmla="*/ 4 w 443"/>
                <a:gd name="T109" fmla="*/ 804 h 844"/>
                <a:gd name="T110" fmla="*/ 4 w 443"/>
                <a:gd name="T111" fmla="*/ 787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3" h="844">
                  <a:moveTo>
                    <a:pt x="4" y="787"/>
                  </a:moveTo>
                  <a:lnTo>
                    <a:pt x="4" y="785"/>
                  </a:lnTo>
                  <a:lnTo>
                    <a:pt x="4" y="783"/>
                  </a:lnTo>
                  <a:lnTo>
                    <a:pt x="4" y="779"/>
                  </a:lnTo>
                  <a:lnTo>
                    <a:pt x="6" y="775"/>
                  </a:lnTo>
                  <a:lnTo>
                    <a:pt x="7" y="770"/>
                  </a:lnTo>
                  <a:lnTo>
                    <a:pt x="9" y="764"/>
                  </a:lnTo>
                  <a:lnTo>
                    <a:pt x="9" y="760"/>
                  </a:lnTo>
                  <a:lnTo>
                    <a:pt x="11" y="754"/>
                  </a:lnTo>
                  <a:lnTo>
                    <a:pt x="11" y="751"/>
                  </a:lnTo>
                  <a:lnTo>
                    <a:pt x="13" y="747"/>
                  </a:lnTo>
                  <a:lnTo>
                    <a:pt x="15" y="741"/>
                  </a:lnTo>
                  <a:lnTo>
                    <a:pt x="15" y="737"/>
                  </a:lnTo>
                  <a:lnTo>
                    <a:pt x="17" y="732"/>
                  </a:lnTo>
                  <a:lnTo>
                    <a:pt x="19" y="726"/>
                  </a:lnTo>
                  <a:lnTo>
                    <a:pt x="21" y="720"/>
                  </a:lnTo>
                  <a:lnTo>
                    <a:pt x="23" y="714"/>
                  </a:lnTo>
                  <a:lnTo>
                    <a:pt x="25" y="709"/>
                  </a:lnTo>
                  <a:lnTo>
                    <a:pt x="26" y="703"/>
                  </a:lnTo>
                  <a:lnTo>
                    <a:pt x="28" y="697"/>
                  </a:lnTo>
                  <a:lnTo>
                    <a:pt x="28" y="690"/>
                  </a:lnTo>
                  <a:lnTo>
                    <a:pt x="30" y="684"/>
                  </a:lnTo>
                  <a:lnTo>
                    <a:pt x="32" y="678"/>
                  </a:lnTo>
                  <a:lnTo>
                    <a:pt x="36" y="671"/>
                  </a:lnTo>
                  <a:lnTo>
                    <a:pt x="38" y="663"/>
                  </a:lnTo>
                  <a:lnTo>
                    <a:pt x="40" y="657"/>
                  </a:lnTo>
                  <a:lnTo>
                    <a:pt x="42" y="650"/>
                  </a:lnTo>
                  <a:lnTo>
                    <a:pt x="44" y="642"/>
                  </a:lnTo>
                  <a:lnTo>
                    <a:pt x="45" y="635"/>
                  </a:lnTo>
                  <a:lnTo>
                    <a:pt x="49" y="627"/>
                  </a:lnTo>
                  <a:lnTo>
                    <a:pt x="51" y="619"/>
                  </a:lnTo>
                  <a:lnTo>
                    <a:pt x="53" y="612"/>
                  </a:lnTo>
                  <a:lnTo>
                    <a:pt x="55" y="606"/>
                  </a:lnTo>
                  <a:lnTo>
                    <a:pt x="59" y="597"/>
                  </a:lnTo>
                  <a:lnTo>
                    <a:pt x="61" y="591"/>
                  </a:lnTo>
                  <a:lnTo>
                    <a:pt x="63" y="583"/>
                  </a:lnTo>
                  <a:lnTo>
                    <a:pt x="66" y="576"/>
                  </a:lnTo>
                  <a:lnTo>
                    <a:pt x="68" y="566"/>
                  </a:lnTo>
                  <a:lnTo>
                    <a:pt x="72" y="560"/>
                  </a:lnTo>
                  <a:lnTo>
                    <a:pt x="74" y="553"/>
                  </a:lnTo>
                  <a:lnTo>
                    <a:pt x="78" y="543"/>
                  </a:lnTo>
                  <a:lnTo>
                    <a:pt x="82" y="536"/>
                  </a:lnTo>
                  <a:lnTo>
                    <a:pt x="83" y="530"/>
                  </a:lnTo>
                  <a:lnTo>
                    <a:pt x="85" y="522"/>
                  </a:lnTo>
                  <a:lnTo>
                    <a:pt x="89" y="513"/>
                  </a:lnTo>
                  <a:lnTo>
                    <a:pt x="93" y="505"/>
                  </a:lnTo>
                  <a:lnTo>
                    <a:pt x="95" y="500"/>
                  </a:lnTo>
                  <a:lnTo>
                    <a:pt x="99" y="490"/>
                  </a:lnTo>
                  <a:lnTo>
                    <a:pt x="101" y="484"/>
                  </a:lnTo>
                  <a:lnTo>
                    <a:pt x="104" y="477"/>
                  </a:lnTo>
                  <a:lnTo>
                    <a:pt x="108" y="469"/>
                  </a:lnTo>
                  <a:lnTo>
                    <a:pt x="110" y="463"/>
                  </a:lnTo>
                  <a:lnTo>
                    <a:pt x="114" y="456"/>
                  </a:lnTo>
                  <a:lnTo>
                    <a:pt x="116" y="448"/>
                  </a:lnTo>
                  <a:lnTo>
                    <a:pt x="120" y="443"/>
                  </a:lnTo>
                  <a:lnTo>
                    <a:pt x="123" y="435"/>
                  </a:lnTo>
                  <a:lnTo>
                    <a:pt x="125" y="429"/>
                  </a:lnTo>
                  <a:lnTo>
                    <a:pt x="129" y="422"/>
                  </a:lnTo>
                  <a:lnTo>
                    <a:pt x="133" y="416"/>
                  </a:lnTo>
                  <a:lnTo>
                    <a:pt x="135" y="410"/>
                  </a:lnTo>
                  <a:lnTo>
                    <a:pt x="139" y="403"/>
                  </a:lnTo>
                  <a:lnTo>
                    <a:pt x="142" y="397"/>
                  </a:lnTo>
                  <a:lnTo>
                    <a:pt x="146" y="389"/>
                  </a:lnTo>
                  <a:lnTo>
                    <a:pt x="148" y="382"/>
                  </a:lnTo>
                  <a:lnTo>
                    <a:pt x="152" y="376"/>
                  </a:lnTo>
                  <a:lnTo>
                    <a:pt x="156" y="368"/>
                  </a:lnTo>
                  <a:lnTo>
                    <a:pt x="159" y="361"/>
                  </a:lnTo>
                  <a:lnTo>
                    <a:pt x="163" y="353"/>
                  </a:lnTo>
                  <a:lnTo>
                    <a:pt x="167" y="346"/>
                  </a:lnTo>
                  <a:lnTo>
                    <a:pt x="171" y="338"/>
                  </a:lnTo>
                  <a:lnTo>
                    <a:pt x="175" y="328"/>
                  </a:lnTo>
                  <a:lnTo>
                    <a:pt x="178" y="321"/>
                  </a:lnTo>
                  <a:lnTo>
                    <a:pt x="182" y="313"/>
                  </a:lnTo>
                  <a:lnTo>
                    <a:pt x="186" y="306"/>
                  </a:lnTo>
                  <a:lnTo>
                    <a:pt x="192" y="298"/>
                  </a:lnTo>
                  <a:lnTo>
                    <a:pt x="196" y="289"/>
                  </a:lnTo>
                  <a:lnTo>
                    <a:pt x="199" y="279"/>
                  </a:lnTo>
                  <a:lnTo>
                    <a:pt x="203" y="271"/>
                  </a:lnTo>
                  <a:lnTo>
                    <a:pt x="207" y="264"/>
                  </a:lnTo>
                  <a:lnTo>
                    <a:pt x="213" y="254"/>
                  </a:lnTo>
                  <a:lnTo>
                    <a:pt x="216" y="247"/>
                  </a:lnTo>
                  <a:lnTo>
                    <a:pt x="220" y="237"/>
                  </a:lnTo>
                  <a:lnTo>
                    <a:pt x="224" y="230"/>
                  </a:lnTo>
                  <a:lnTo>
                    <a:pt x="228" y="220"/>
                  </a:lnTo>
                  <a:lnTo>
                    <a:pt x="232" y="213"/>
                  </a:lnTo>
                  <a:lnTo>
                    <a:pt x="236" y="203"/>
                  </a:lnTo>
                  <a:lnTo>
                    <a:pt x="241" y="195"/>
                  </a:lnTo>
                  <a:lnTo>
                    <a:pt x="245" y="188"/>
                  </a:lnTo>
                  <a:lnTo>
                    <a:pt x="249" y="178"/>
                  </a:lnTo>
                  <a:lnTo>
                    <a:pt x="253" y="171"/>
                  </a:lnTo>
                  <a:lnTo>
                    <a:pt x="258" y="163"/>
                  </a:lnTo>
                  <a:lnTo>
                    <a:pt x="260" y="155"/>
                  </a:lnTo>
                  <a:lnTo>
                    <a:pt x="264" y="148"/>
                  </a:lnTo>
                  <a:lnTo>
                    <a:pt x="268" y="138"/>
                  </a:lnTo>
                  <a:lnTo>
                    <a:pt x="274" y="131"/>
                  </a:lnTo>
                  <a:lnTo>
                    <a:pt x="275" y="123"/>
                  </a:lnTo>
                  <a:lnTo>
                    <a:pt x="281" y="117"/>
                  </a:lnTo>
                  <a:lnTo>
                    <a:pt x="283" y="110"/>
                  </a:lnTo>
                  <a:lnTo>
                    <a:pt x="289" y="102"/>
                  </a:lnTo>
                  <a:lnTo>
                    <a:pt x="291" y="95"/>
                  </a:lnTo>
                  <a:lnTo>
                    <a:pt x="294" y="89"/>
                  </a:lnTo>
                  <a:lnTo>
                    <a:pt x="298" y="81"/>
                  </a:lnTo>
                  <a:lnTo>
                    <a:pt x="302" y="76"/>
                  </a:lnTo>
                  <a:lnTo>
                    <a:pt x="304" y="68"/>
                  </a:lnTo>
                  <a:lnTo>
                    <a:pt x="308" y="64"/>
                  </a:lnTo>
                  <a:lnTo>
                    <a:pt x="312" y="58"/>
                  </a:lnTo>
                  <a:lnTo>
                    <a:pt x="315" y="53"/>
                  </a:lnTo>
                  <a:lnTo>
                    <a:pt x="317" y="47"/>
                  </a:lnTo>
                  <a:lnTo>
                    <a:pt x="321" y="41"/>
                  </a:lnTo>
                  <a:lnTo>
                    <a:pt x="323" y="38"/>
                  </a:lnTo>
                  <a:lnTo>
                    <a:pt x="325" y="34"/>
                  </a:lnTo>
                  <a:lnTo>
                    <a:pt x="331" y="24"/>
                  </a:lnTo>
                  <a:lnTo>
                    <a:pt x="334" y="19"/>
                  </a:lnTo>
                  <a:lnTo>
                    <a:pt x="338" y="13"/>
                  </a:lnTo>
                  <a:lnTo>
                    <a:pt x="342" y="9"/>
                  </a:lnTo>
                  <a:lnTo>
                    <a:pt x="346" y="5"/>
                  </a:lnTo>
                  <a:lnTo>
                    <a:pt x="348" y="5"/>
                  </a:lnTo>
                  <a:lnTo>
                    <a:pt x="351" y="3"/>
                  </a:lnTo>
                  <a:lnTo>
                    <a:pt x="357" y="1"/>
                  </a:lnTo>
                  <a:lnTo>
                    <a:pt x="365" y="0"/>
                  </a:lnTo>
                  <a:lnTo>
                    <a:pt x="372" y="0"/>
                  </a:lnTo>
                  <a:lnTo>
                    <a:pt x="374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7" y="0"/>
                  </a:lnTo>
                  <a:lnTo>
                    <a:pt x="401" y="1"/>
                  </a:lnTo>
                  <a:lnTo>
                    <a:pt x="405" y="1"/>
                  </a:lnTo>
                  <a:lnTo>
                    <a:pt x="412" y="3"/>
                  </a:lnTo>
                  <a:lnTo>
                    <a:pt x="420" y="5"/>
                  </a:lnTo>
                  <a:lnTo>
                    <a:pt x="426" y="7"/>
                  </a:lnTo>
                  <a:lnTo>
                    <a:pt x="433" y="11"/>
                  </a:lnTo>
                  <a:lnTo>
                    <a:pt x="437" y="13"/>
                  </a:lnTo>
                  <a:lnTo>
                    <a:pt x="441" y="19"/>
                  </a:lnTo>
                  <a:lnTo>
                    <a:pt x="443" y="22"/>
                  </a:lnTo>
                  <a:lnTo>
                    <a:pt x="443" y="30"/>
                  </a:lnTo>
                  <a:lnTo>
                    <a:pt x="439" y="32"/>
                  </a:lnTo>
                  <a:lnTo>
                    <a:pt x="437" y="38"/>
                  </a:lnTo>
                  <a:lnTo>
                    <a:pt x="435" y="43"/>
                  </a:lnTo>
                  <a:lnTo>
                    <a:pt x="431" y="51"/>
                  </a:lnTo>
                  <a:lnTo>
                    <a:pt x="429" y="55"/>
                  </a:lnTo>
                  <a:lnTo>
                    <a:pt x="426" y="58"/>
                  </a:lnTo>
                  <a:lnTo>
                    <a:pt x="424" y="64"/>
                  </a:lnTo>
                  <a:lnTo>
                    <a:pt x="422" y="68"/>
                  </a:lnTo>
                  <a:lnTo>
                    <a:pt x="418" y="74"/>
                  </a:lnTo>
                  <a:lnTo>
                    <a:pt x="416" y="79"/>
                  </a:lnTo>
                  <a:lnTo>
                    <a:pt x="412" y="85"/>
                  </a:lnTo>
                  <a:lnTo>
                    <a:pt x="410" y="91"/>
                  </a:lnTo>
                  <a:lnTo>
                    <a:pt x="407" y="97"/>
                  </a:lnTo>
                  <a:lnTo>
                    <a:pt x="403" y="104"/>
                  </a:lnTo>
                  <a:lnTo>
                    <a:pt x="399" y="110"/>
                  </a:lnTo>
                  <a:lnTo>
                    <a:pt x="395" y="117"/>
                  </a:lnTo>
                  <a:lnTo>
                    <a:pt x="391" y="125"/>
                  </a:lnTo>
                  <a:lnTo>
                    <a:pt x="389" y="131"/>
                  </a:lnTo>
                  <a:lnTo>
                    <a:pt x="386" y="138"/>
                  </a:lnTo>
                  <a:lnTo>
                    <a:pt x="382" y="146"/>
                  </a:lnTo>
                  <a:lnTo>
                    <a:pt x="378" y="154"/>
                  </a:lnTo>
                  <a:lnTo>
                    <a:pt x="372" y="161"/>
                  </a:lnTo>
                  <a:lnTo>
                    <a:pt x="369" y="169"/>
                  </a:lnTo>
                  <a:lnTo>
                    <a:pt x="365" y="178"/>
                  </a:lnTo>
                  <a:lnTo>
                    <a:pt x="361" y="186"/>
                  </a:lnTo>
                  <a:lnTo>
                    <a:pt x="357" y="193"/>
                  </a:lnTo>
                  <a:lnTo>
                    <a:pt x="353" y="201"/>
                  </a:lnTo>
                  <a:lnTo>
                    <a:pt x="350" y="211"/>
                  </a:lnTo>
                  <a:lnTo>
                    <a:pt x="344" y="218"/>
                  </a:lnTo>
                  <a:lnTo>
                    <a:pt x="340" y="228"/>
                  </a:lnTo>
                  <a:lnTo>
                    <a:pt x="334" y="235"/>
                  </a:lnTo>
                  <a:lnTo>
                    <a:pt x="331" y="243"/>
                  </a:lnTo>
                  <a:lnTo>
                    <a:pt x="327" y="251"/>
                  </a:lnTo>
                  <a:lnTo>
                    <a:pt x="323" y="260"/>
                  </a:lnTo>
                  <a:lnTo>
                    <a:pt x="319" y="268"/>
                  </a:lnTo>
                  <a:lnTo>
                    <a:pt x="315" y="277"/>
                  </a:lnTo>
                  <a:lnTo>
                    <a:pt x="310" y="285"/>
                  </a:lnTo>
                  <a:lnTo>
                    <a:pt x="306" y="292"/>
                  </a:lnTo>
                  <a:lnTo>
                    <a:pt x="302" y="300"/>
                  </a:lnTo>
                  <a:lnTo>
                    <a:pt x="298" y="309"/>
                  </a:lnTo>
                  <a:lnTo>
                    <a:pt x="294" y="317"/>
                  </a:lnTo>
                  <a:lnTo>
                    <a:pt x="291" y="325"/>
                  </a:lnTo>
                  <a:lnTo>
                    <a:pt x="287" y="332"/>
                  </a:lnTo>
                  <a:lnTo>
                    <a:pt x="283" y="342"/>
                  </a:lnTo>
                  <a:lnTo>
                    <a:pt x="277" y="349"/>
                  </a:lnTo>
                  <a:lnTo>
                    <a:pt x="275" y="355"/>
                  </a:lnTo>
                  <a:lnTo>
                    <a:pt x="272" y="363"/>
                  </a:lnTo>
                  <a:lnTo>
                    <a:pt x="268" y="370"/>
                  </a:lnTo>
                  <a:lnTo>
                    <a:pt x="264" y="376"/>
                  </a:lnTo>
                  <a:lnTo>
                    <a:pt x="260" y="384"/>
                  </a:lnTo>
                  <a:lnTo>
                    <a:pt x="258" y="391"/>
                  </a:lnTo>
                  <a:lnTo>
                    <a:pt x="256" y="399"/>
                  </a:lnTo>
                  <a:lnTo>
                    <a:pt x="253" y="403"/>
                  </a:lnTo>
                  <a:lnTo>
                    <a:pt x="249" y="410"/>
                  </a:lnTo>
                  <a:lnTo>
                    <a:pt x="247" y="416"/>
                  </a:lnTo>
                  <a:lnTo>
                    <a:pt x="245" y="422"/>
                  </a:lnTo>
                  <a:lnTo>
                    <a:pt x="243" y="427"/>
                  </a:lnTo>
                  <a:lnTo>
                    <a:pt x="239" y="433"/>
                  </a:lnTo>
                  <a:lnTo>
                    <a:pt x="237" y="437"/>
                  </a:lnTo>
                  <a:lnTo>
                    <a:pt x="237" y="443"/>
                  </a:lnTo>
                  <a:lnTo>
                    <a:pt x="236" y="446"/>
                  </a:lnTo>
                  <a:lnTo>
                    <a:pt x="234" y="452"/>
                  </a:lnTo>
                  <a:lnTo>
                    <a:pt x="230" y="456"/>
                  </a:lnTo>
                  <a:lnTo>
                    <a:pt x="230" y="462"/>
                  </a:lnTo>
                  <a:lnTo>
                    <a:pt x="226" y="467"/>
                  </a:lnTo>
                  <a:lnTo>
                    <a:pt x="224" y="473"/>
                  </a:lnTo>
                  <a:lnTo>
                    <a:pt x="222" y="479"/>
                  </a:lnTo>
                  <a:lnTo>
                    <a:pt x="220" y="486"/>
                  </a:lnTo>
                  <a:lnTo>
                    <a:pt x="216" y="492"/>
                  </a:lnTo>
                  <a:lnTo>
                    <a:pt x="215" y="498"/>
                  </a:lnTo>
                  <a:lnTo>
                    <a:pt x="213" y="505"/>
                  </a:lnTo>
                  <a:lnTo>
                    <a:pt x="211" y="513"/>
                  </a:lnTo>
                  <a:lnTo>
                    <a:pt x="207" y="521"/>
                  </a:lnTo>
                  <a:lnTo>
                    <a:pt x="205" y="526"/>
                  </a:lnTo>
                  <a:lnTo>
                    <a:pt x="203" y="536"/>
                  </a:lnTo>
                  <a:lnTo>
                    <a:pt x="201" y="543"/>
                  </a:lnTo>
                  <a:lnTo>
                    <a:pt x="197" y="551"/>
                  </a:lnTo>
                  <a:lnTo>
                    <a:pt x="196" y="559"/>
                  </a:lnTo>
                  <a:lnTo>
                    <a:pt x="192" y="566"/>
                  </a:lnTo>
                  <a:lnTo>
                    <a:pt x="190" y="574"/>
                  </a:lnTo>
                  <a:lnTo>
                    <a:pt x="186" y="581"/>
                  </a:lnTo>
                  <a:lnTo>
                    <a:pt x="184" y="591"/>
                  </a:lnTo>
                  <a:lnTo>
                    <a:pt x="182" y="598"/>
                  </a:lnTo>
                  <a:lnTo>
                    <a:pt x="178" y="606"/>
                  </a:lnTo>
                  <a:lnTo>
                    <a:pt x="177" y="614"/>
                  </a:lnTo>
                  <a:lnTo>
                    <a:pt x="173" y="623"/>
                  </a:lnTo>
                  <a:lnTo>
                    <a:pt x="171" y="631"/>
                  </a:lnTo>
                  <a:lnTo>
                    <a:pt x="167" y="640"/>
                  </a:lnTo>
                  <a:lnTo>
                    <a:pt x="165" y="648"/>
                  </a:lnTo>
                  <a:lnTo>
                    <a:pt x="163" y="656"/>
                  </a:lnTo>
                  <a:lnTo>
                    <a:pt x="159" y="665"/>
                  </a:lnTo>
                  <a:lnTo>
                    <a:pt x="158" y="673"/>
                  </a:lnTo>
                  <a:lnTo>
                    <a:pt x="156" y="680"/>
                  </a:lnTo>
                  <a:lnTo>
                    <a:pt x="152" y="690"/>
                  </a:lnTo>
                  <a:lnTo>
                    <a:pt x="148" y="695"/>
                  </a:lnTo>
                  <a:lnTo>
                    <a:pt x="146" y="705"/>
                  </a:lnTo>
                  <a:lnTo>
                    <a:pt x="144" y="711"/>
                  </a:lnTo>
                  <a:lnTo>
                    <a:pt x="142" y="720"/>
                  </a:lnTo>
                  <a:lnTo>
                    <a:pt x="139" y="726"/>
                  </a:lnTo>
                  <a:lnTo>
                    <a:pt x="137" y="733"/>
                  </a:lnTo>
                  <a:lnTo>
                    <a:pt x="133" y="741"/>
                  </a:lnTo>
                  <a:lnTo>
                    <a:pt x="131" y="747"/>
                  </a:lnTo>
                  <a:lnTo>
                    <a:pt x="129" y="754"/>
                  </a:lnTo>
                  <a:lnTo>
                    <a:pt x="127" y="762"/>
                  </a:lnTo>
                  <a:lnTo>
                    <a:pt x="125" y="768"/>
                  </a:lnTo>
                  <a:lnTo>
                    <a:pt x="123" y="773"/>
                  </a:lnTo>
                  <a:lnTo>
                    <a:pt x="120" y="781"/>
                  </a:lnTo>
                  <a:lnTo>
                    <a:pt x="120" y="787"/>
                  </a:lnTo>
                  <a:lnTo>
                    <a:pt x="116" y="791"/>
                  </a:lnTo>
                  <a:lnTo>
                    <a:pt x="114" y="796"/>
                  </a:lnTo>
                  <a:lnTo>
                    <a:pt x="112" y="802"/>
                  </a:lnTo>
                  <a:lnTo>
                    <a:pt x="110" y="808"/>
                  </a:lnTo>
                  <a:lnTo>
                    <a:pt x="108" y="811"/>
                  </a:lnTo>
                  <a:lnTo>
                    <a:pt x="106" y="815"/>
                  </a:lnTo>
                  <a:lnTo>
                    <a:pt x="104" y="819"/>
                  </a:lnTo>
                  <a:lnTo>
                    <a:pt x="104" y="825"/>
                  </a:lnTo>
                  <a:lnTo>
                    <a:pt x="101" y="830"/>
                  </a:lnTo>
                  <a:lnTo>
                    <a:pt x="99" y="834"/>
                  </a:lnTo>
                  <a:lnTo>
                    <a:pt x="97" y="838"/>
                  </a:lnTo>
                  <a:lnTo>
                    <a:pt x="97" y="842"/>
                  </a:lnTo>
                  <a:lnTo>
                    <a:pt x="93" y="842"/>
                  </a:lnTo>
                  <a:lnTo>
                    <a:pt x="89" y="844"/>
                  </a:lnTo>
                  <a:lnTo>
                    <a:pt x="83" y="844"/>
                  </a:lnTo>
                  <a:lnTo>
                    <a:pt x="80" y="844"/>
                  </a:lnTo>
                  <a:lnTo>
                    <a:pt x="74" y="842"/>
                  </a:lnTo>
                  <a:lnTo>
                    <a:pt x="68" y="842"/>
                  </a:lnTo>
                  <a:lnTo>
                    <a:pt x="63" y="840"/>
                  </a:lnTo>
                  <a:lnTo>
                    <a:pt x="57" y="838"/>
                  </a:lnTo>
                  <a:lnTo>
                    <a:pt x="51" y="836"/>
                  </a:lnTo>
                  <a:lnTo>
                    <a:pt x="45" y="832"/>
                  </a:lnTo>
                  <a:lnTo>
                    <a:pt x="38" y="830"/>
                  </a:lnTo>
                  <a:lnTo>
                    <a:pt x="32" y="827"/>
                  </a:lnTo>
                  <a:lnTo>
                    <a:pt x="28" y="823"/>
                  </a:lnTo>
                  <a:lnTo>
                    <a:pt x="23" y="821"/>
                  </a:lnTo>
                  <a:lnTo>
                    <a:pt x="17" y="817"/>
                  </a:lnTo>
                  <a:lnTo>
                    <a:pt x="15" y="815"/>
                  </a:lnTo>
                  <a:lnTo>
                    <a:pt x="7" y="810"/>
                  </a:lnTo>
                  <a:lnTo>
                    <a:pt x="4" y="804"/>
                  </a:lnTo>
                  <a:lnTo>
                    <a:pt x="0" y="798"/>
                  </a:lnTo>
                  <a:lnTo>
                    <a:pt x="0" y="794"/>
                  </a:lnTo>
                  <a:lnTo>
                    <a:pt x="2" y="789"/>
                  </a:lnTo>
                  <a:lnTo>
                    <a:pt x="4" y="787"/>
                  </a:lnTo>
                  <a:lnTo>
                    <a:pt x="4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892" y="1834"/>
              <a:ext cx="59" cy="53"/>
            </a:xfrm>
            <a:custGeom>
              <a:avLst/>
              <a:gdLst>
                <a:gd name="T0" fmla="*/ 9 w 118"/>
                <a:gd name="T1" fmla="*/ 36 h 106"/>
                <a:gd name="T2" fmla="*/ 15 w 118"/>
                <a:gd name="T3" fmla="*/ 34 h 106"/>
                <a:gd name="T4" fmla="*/ 26 w 118"/>
                <a:gd name="T5" fmla="*/ 34 h 106"/>
                <a:gd name="T6" fmla="*/ 34 w 118"/>
                <a:gd name="T7" fmla="*/ 32 h 106"/>
                <a:gd name="T8" fmla="*/ 43 w 118"/>
                <a:gd name="T9" fmla="*/ 32 h 106"/>
                <a:gd name="T10" fmla="*/ 55 w 118"/>
                <a:gd name="T11" fmla="*/ 32 h 106"/>
                <a:gd name="T12" fmla="*/ 66 w 118"/>
                <a:gd name="T13" fmla="*/ 28 h 106"/>
                <a:gd name="T14" fmla="*/ 76 w 118"/>
                <a:gd name="T15" fmla="*/ 24 h 106"/>
                <a:gd name="T16" fmla="*/ 87 w 118"/>
                <a:gd name="T17" fmla="*/ 17 h 106"/>
                <a:gd name="T18" fmla="*/ 97 w 118"/>
                <a:gd name="T19" fmla="*/ 9 h 106"/>
                <a:gd name="T20" fmla="*/ 108 w 118"/>
                <a:gd name="T21" fmla="*/ 2 h 106"/>
                <a:gd name="T22" fmla="*/ 114 w 118"/>
                <a:gd name="T23" fmla="*/ 0 h 106"/>
                <a:gd name="T24" fmla="*/ 116 w 118"/>
                <a:gd name="T25" fmla="*/ 5 h 106"/>
                <a:gd name="T26" fmla="*/ 116 w 118"/>
                <a:gd name="T27" fmla="*/ 19 h 106"/>
                <a:gd name="T28" fmla="*/ 114 w 118"/>
                <a:gd name="T29" fmla="*/ 32 h 106"/>
                <a:gd name="T30" fmla="*/ 110 w 118"/>
                <a:gd name="T31" fmla="*/ 47 h 106"/>
                <a:gd name="T32" fmla="*/ 106 w 118"/>
                <a:gd name="T33" fmla="*/ 63 h 106"/>
                <a:gd name="T34" fmla="*/ 104 w 118"/>
                <a:gd name="T35" fmla="*/ 76 h 106"/>
                <a:gd name="T36" fmla="*/ 99 w 118"/>
                <a:gd name="T37" fmla="*/ 89 h 106"/>
                <a:gd name="T38" fmla="*/ 95 w 118"/>
                <a:gd name="T39" fmla="*/ 99 h 106"/>
                <a:gd name="T40" fmla="*/ 89 w 118"/>
                <a:gd name="T41" fmla="*/ 104 h 106"/>
                <a:gd name="T42" fmla="*/ 81 w 118"/>
                <a:gd name="T43" fmla="*/ 106 h 106"/>
                <a:gd name="T44" fmla="*/ 74 w 118"/>
                <a:gd name="T45" fmla="*/ 106 h 106"/>
                <a:gd name="T46" fmla="*/ 62 w 118"/>
                <a:gd name="T47" fmla="*/ 102 h 106"/>
                <a:gd name="T48" fmla="*/ 51 w 118"/>
                <a:gd name="T49" fmla="*/ 97 h 106"/>
                <a:gd name="T50" fmla="*/ 40 w 118"/>
                <a:gd name="T51" fmla="*/ 89 h 106"/>
                <a:gd name="T52" fmla="*/ 26 w 118"/>
                <a:gd name="T53" fmla="*/ 82 h 106"/>
                <a:gd name="T54" fmla="*/ 17 w 118"/>
                <a:gd name="T55" fmla="*/ 76 h 106"/>
                <a:gd name="T56" fmla="*/ 9 w 118"/>
                <a:gd name="T57" fmla="*/ 68 h 106"/>
                <a:gd name="T58" fmla="*/ 2 w 118"/>
                <a:gd name="T59" fmla="*/ 59 h 106"/>
                <a:gd name="T60" fmla="*/ 0 w 118"/>
                <a:gd name="T61" fmla="*/ 47 h 106"/>
                <a:gd name="T62" fmla="*/ 5 w 118"/>
                <a:gd name="T63" fmla="*/ 38 h 106"/>
                <a:gd name="T64" fmla="*/ 7 w 118"/>
                <a:gd name="T65" fmla="*/ 3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" h="106">
                  <a:moveTo>
                    <a:pt x="7" y="36"/>
                  </a:moveTo>
                  <a:lnTo>
                    <a:pt x="9" y="36"/>
                  </a:lnTo>
                  <a:lnTo>
                    <a:pt x="11" y="36"/>
                  </a:lnTo>
                  <a:lnTo>
                    <a:pt x="15" y="34"/>
                  </a:lnTo>
                  <a:lnTo>
                    <a:pt x="23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40" y="32"/>
                  </a:lnTo>
                  <a:lnTo>
                    <a:pt x="43" y="32"/>
                  </a:lnTo>
                  <a:lnTo>
                    <a:pt x="49" y="32"/>
                  </a:lnTo>
                  <a:lnTo>
                    <a:pt x="55" y="32"/>
                  </a:lnTo>
                  <a:lnTo>
                    <a:pt x="61" y="32"/>
                  </a:lnTo>
                  <a:lnTo>
                    <a:pt x="66" y="28"/>
                  </a:lnTo>
                  <a:lnTo>
                    <a:pt x="70" y="26"/>
                  </a:lnTo>
                  <a:lnTo>
                    <a:pt x="76" y="24"/>
                  </a:lnTo>
                  <a:lnTo>
                    <a:pt x="81" y="21"/>
                  </a:lnTo>
                  <a:lnTo>
                    <a:pt x="87" y="17"/>
                  </a:lnTo>
                  <a:lnTo>
                    <a:pt x="93" y="13"/>
                  </a:lnTo>
                  <a:lnTo>
                    <a:pt x="97" y="9"/>
                  </a:lnTo>
                  <a:lnTo>
                    <a:pt x="100" y="7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6" y="4"/>
                  </a:lnTo>
                  <a:lnTo>
                    <a:pt x="116" y="5"/>
                  </a:lnTo>
                  <a:lnTo>
                    <a:pt x="118" y="13"/>
                  </a:lnTo>
                  <a:lnTo>
                    <a:pt x="116" y="19"/>
                  </a:lnTo>
                  <a:lnTo>
                    <a:pt x="114" y="24"/>
                  </a:lnTo>
                  <a:lnTo>
                    <a:pt x="114" y="32"/>
                  </a:lnTo>
                  <a:lnTo>
                    <a:pt x="112" y="40"/>
                  </a:lnTo>
                  <a:lnTo>
                    <a:pt x="110" y="47"/>
                  </a:lnTo>
                  <a:lnTo>
                    <a:pt x="110" y="55"/>
                  </a:lnTo>
                  <a:lnTo>
                    <a:pt x="106" y="63"/>
                  </a:lnTo>
                  <a:lnTo>
                    <a:pt x="106" y="70"/>
                  </a:lnTo>
                  <a:lnTo>
                    <a:pt x="104" y="76"/>
                  </a:lnTo>
                  <a:lnTo>
                    <a:pt x="100" y="83"/>
                  </a:lnTo>
                  <a:lnTo>
                    <a:pt x="99" y="89"/>
                  </a:lnTo>
                  <a:lnTo>
                    <a:pt x="97" y="95"/>
                  </a:lnTo>
                  <a:lnTo>
                    <a:pt x="95" y="99"/>
                  </a:lnTo>
                  <a:lnTo>
                    <a:pt x="93" y="102"/>
                  </a:lnTo>
                  <a:lnTo>
                    <a:pt x="89" y="104"/>
                  </a:lnTo>
                  <a:lnTo>
                    <a:pt x="87" y="106"/>
                  </a:lnTo>
                  <a:lnTo>
                    <a:pt x="81" y="106"/>
                  </a:lnTo>
                  <a:lnTo>
                    <a:pt x="78" y="106"/>
                  </a:lnTo>
                  <a:lnTo>
                    <a:pt x="74" y="106"/>
                  </a:lnTo>
                  <a:lnTo>
                    <a:pt x="68" y="104"/>
                  </a:lnTo>
                  <a:lnTo>
                    <a:pt x="62" y="102"/>
                  </a:lnTo>
                  <a:lnTo>
                    <a:pt x="57" y="99"/>
                  </a:lnTo>
                  <a:lnTo>
                    <a:pt x="51" y="97"/>
                  </a:lnTo>
                  <a:lnTo>
                    <a:pt x="45" y="93"/>
                  </a:lnTo>
                  <a:lnTo>
                    <a:pt x="40" y="89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23" y="80"/>
                  </a:lnTo>
                  <a:lnTo>
                    <a:pt x="17" y="76"/>
                  </a:lnTo>
                  <a:lnTo>
                    <a:pt x="13" y="72"/>
                  </a:lnTo>
                  <a:lnTo>
                    <a:pt x="9" y="68"/>
                  </a:lnTo>
                  <a:lnTo>
                    <a:pt x="5" y="66"/>
                  </a:lnTo>
                  <a:lnTo>
                    <a:pt x="2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5" y="38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BA8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915" y="1724"/>
              <a:ext cx="72" cy="71"/>
            </a:xfrm>
            <a:custGeom>
              <a:avLst/>
              <a:gdLst>
                <a:gd name="T0" fmla="*/ 38 w 145"/>
                <a:gd name="T1" fmla="*/ 34 h 143"/>
                <a:gd name="T2" fmla="*/ 48 w 145"/>
                <a:gd name="T3" fmla="*/ 33 h 143"/>
                <a:gd name="T4" fmla="*/ 59 w 145"/>
                <a:gd name="T5" fmla="*/ 31 h 143"/>
                <a:gd name="T6" fmla="*/ 71 w 145"/>
                <a:gd name="T7" fmla="*/ 27 h 143"/>
                <a:gd name="T8" fmla="*/ 82 w 145"/>
                <a:gd name="T9" fmla="*/ 23 h 143"/>
                <a:gd name="T10" fmla="*/ 95 w 145"/>
                <a:gd name="T11" fmla="*/ 19 h 143"/>
                <a:gd name="T12" fmla="*/ 105 w 145"/>
                <a:gd name="T13" fmla="*/ 15 h 143"/>
                <a:gd name="T14" fmla="*/ 116 w 145"/>
                <a:gd name="T15" fmla="*/ 10 h 143"/>
                <a:gd name="T16" fmla="*/ 131 w 145"/>
                <a:gd name="T17" fmla="*/ 2 h 143"/>
                <a:gd name="T18" fmla="*/ 143 w 145"/>
                <a:gd name="T19" fmla="*/ 0 h 143"/>
                <a:gd name="T20" fmla="*/ 145 w 145"/>
                <a:gd name="T21" fmla="*/ 6 h 143"/>
                <a:gd name="T22" fmla="*/ 143 w 145"/>
                <a:gd name="T23" fmla="*/ 15 h 143"/>
                <a:gd name="T24" fmla="*/ 139 w 145"/>
                <a:gd name="T25" fmla="*/ 29 h 143"/>
                <a:gd name="T26" fmla="*/ 133 w 145"/>
                <a:gd name="T27" fmla="*/ 42 h 143"/>
                <a:gd name="T28" fmla="*/ 128 w 145"/>
                <a:gd name="T29" fmla="*/ 55 h 143"/>
                <a:gd name="T30" fmla="*/ 120 w 145"/>
                <a:gd name="T31" fmla="*/ 71 h 143"/>
                <a:gd name="T32" fmla="*/ 114 w 145"/>
                <a:gd name="T33" fmla="*/ 86 h 143"/>
                <a:gd name="T34" fmla="*/ 107 w 145"/>
                <a:gd name="T35" fmla="*/ 97 h 143"/>
                <a:gd name="T36" fmla="*/ 99 w 145"/>
                <a:gd name="T37" fmla="*/ 107 h 143"/>
                <a:gd name="T38" fmla="*/ 92 w 145"/>
                <a:gd name="T39" fmla="*/ 116 h 143"/>
                <a:gd name="T40" fmla="*/ 84 w 145"/>
                <a:gd name="T41" fmla="*/ 120 h 143"/>
                <a:gd name="T42" fmla="*/ 74 w 145"/>
                <a:gd name="T43" fmla="*/ 124 h 143"/>
                <a:gd name="T44" fmla="*/ 61 w 145"/>
                <a:gd name="T45" fmla="*/ 130 h 143"/>
                <a:gd name="T46" fmla="*/ 46 w 145"/>
                <a:gd name="T47" fmla="*/ 135 h 143"/>
                <a:gd name="T48" fmla="*/ 31 w 145"/>
                <a:gd name="T49" fmla="*/ 139 h 143"/>
                <a:gd name="T50" fmla="*/ 17 w 145"/>
                <a:gd name="T51" fmla="*/ 141 h 143"/>
                <a:gd name="T52" fmla="*/ 6 w 145"/>
                <a:gd name="T53" fmla="*/ 141 h 143"/>
                <a:gd name="T54" fmla="*/ 0 w 145"/>
                <a:gd name="T55" fmla="*/ 137 h 143"/>
                <a:gd name="T56" fmla="*/ 0 w 145"/>
                <a:gd name="T57" fmla="*/ 130 h 143"/>
                <a:gd name="T58" fmla="*/ 4 w 145"/>
                <a:gd name="T59" fmla="*/ 116 h 143"/>
                <a:gd name="T60" fmla="*/ 6 w 145"/>
                <a:gd name="T61" fmla="*/ 105 h 143"/>
                <a:gd name="T62" fmla="*/ 10 w 145"/>
                <a:gd name="T63" fmla="*/ 97 h 143"/>
                <a:gd name="T64" fmla="*/ 14 w 145"/>
                <a:gd name="T65" fmla="*/ 84 h 143"/>
                <a:gd name="T66" fmla="*/ 21 w 145"/>
                <a:gd name="T67" fmla="*/ 69 h 143"/>
                <a:gd name="T68" fmla="*/ 27 w 145"/>
                <a:gd name="T69" fmla="*/ 53 h 143"/>
                <a:gd name="T70" fmla="*/ 31 w 145"/>
                <a:gd name="T71" fmla="*/ 42 h 143"/>
                <a:gd name="T72" fmla="*/ 35 w 145"/>
                <a:gd name="T73" fmla="*/ 34 h 143"/>
                <a:gd name="T74" fmla="*/ 36 w 145"/>
                <a:gd name="T75" fmla="*/ 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5" h="143">
                  <a:moveTo>
                    <a:pt x="36" y="34"/>
                  </a:moveTo>
                  <a:lnTo>
                    <a:pt x="38" y="34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54" y="31"/>
                  </a:lnTo>
                  <a:lnTo>
                    <a:pt x="59" y="31"/>
                  </a:lnTo>
                  <a:lnTo>
                    <a:pt x="65" y="29"/>
                  </a:lnTo>
                  <a:lnTo>
                    <a:pt x="71" y="27"/>
                  </a:lnTo>
                  <a:lnTo>
                    <a:pt x="76" y="25"/>
                  </a:lnTo>
                  <a:lnTo>
                    <a:pt x="82" y="23"/>
                  </a:lnTo>
                  <a:lnTo>
                    <a:pt x="90" y="23"/>
                  </a:lnTo>
                  <a:lnTo>
                    <a:pt x="95" y="19"/>
                  </a:lnTo>
                  <a:lnTo>
                    <a:pt x="99" y="19"/>
                  </a:lnTo>
                  <a:lnTo>
                    <a:pt x="105" y="15"/>
                  </a:lnTo>
                  <a:lnTo>
                    <a:pt x="111" y="15"/>
                  </a:lnTo>
                  <a:lnTo>
                    <a:pt x="116" y="10"/>
                  </a:lnTo>
                  <a:lnTo>
                    <a:pt x="126" y="6"/>
                  </a:lnTo>
                  <a:lnTo>
                    <a:pt x="131" y="2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5" y="4"/>
                  </a:lnTo>
                  <a:lnTo>
                    <a:pt x="145" y="6"/>
                  </a:lnTo>
                  <a:lnTo>
                    <a:pt x="145" y="10"/>
                  </a:lnTo>
                  <a:lnTo>
                    <a:pt x="143" y="15"/>
                  </a:lnTo>
                  <a:lnTo>
                    <a:pt x="143" y="23"/>
                  </a:lnTo>
                  <a:lnTo>
                    <a:pt x="139" y="29"/>
                  </a:lnTo>
                  <a:lnTo>
                    <a:pt x="137" y="34"/>
                  </a:lnTo>
                  <a:lnTo>
                    <a:pt x="133" y="42"/>
                  </a:lnTo>
                  <a:lnTo>
                    <a:pt x="131" y="50"/>
                  </a:lnTo>
                  <a:lnTo>
                    <a:pt x="128" y="55"/>
                  </a:lnTo>
                  <a:lnTo>
                    <a:pt x="124" y="63"/>
                  </a:lnTo>
                  <a:lnTo>
                    <a:pt x="120" y="71"/>
                  </a:lnTo>
                  <a:lnTo>
                    <a:pt x="118" y="78"/>
                  </a:lnTo>
                  <a:lnTo>
                    <a:pt x="114" y="86"/>
                  </a:lnTo>
                  <a:lnTo>
                    <a:pt x="111" y="91"/>
                  </a:lnTo>
                  <a:lnTo>
                    <a:pt x="107" y="97"/>
                  </a:lnTo>
                  <a:lnTo>
                    <a:pt x="103" y="103"/>
                  </a:lnTo>
                  <a:lnTo>
                    <a:pt x="99" y="107"/>
                  </a:lnTo>
                  <a:lnTo>
                    <a:pt x="95" y="112"/>
                  </a:lnTo>
                  <a:lnTo>
                    <a:pt x="92" y="116"/>
                  </a:lnTo>
                  <a:lnTo>
                    <a:pt x="90" y="118"/>
                  </a:lnTo>
                  <a:lnTo>
                    <a:pt x="84" y="120"/>
                  </a:lnTo>
                  <a:lnTo>
                    <a:pt x="80" y="122"/>
                  </a:lnTo>
                  <a:lnTo>
                    <a:pt x="74" y="124"/>
                  </a:lnTo>
                  <a:lnTo>
                    <a:pt x="69" y="128"/>
                  </a:lnTo>
                  <a:lnTo>
                    <a:pt x="61" y="130"/>
                  </a:lnTo>
                  <a:lnTo>
                    <a:pt x="54" y="133"/>
                  </a:lnTo>
                  <a:lnTo>
                    <a:pt x="46" y="135"/>
                  </a:lnTo>
                  <a:lnTo>
                    <a:pt x="38" y="139"/>
                  </a:lnTo>
                  <a:lnTo>
                    <a:pt x="31" y="139"/>
                  </a:lnTo>
                  <a:lnTo>
                    <a:pt x="25" y="141"/>
                  </a:lnTo>
                  <a:lnTo>
                    <a:pt x="17" y="141"/>
                  </a:lnTo>
                  <a:lnTo>
                    <a:pt x="12" y="143"/>
                  </a:lnTo>
                  <a:lnTo>
                    <a:pt x="6" y="141"/>
                  </a:lnTo>
                  <a:lnTo>
                    <a:pt x="4" y="139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0" y="130"/>
                  </a:lnTo>
                  <a:lnTo>
                    <a:pt x="2" y="124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105"/>
                  </a:lnTo>
                  <a:lnTo>
                    <a:pt x="8" y="101"/>
                  </a:lnTo>
                  <a:lnTo>
                    <a:pt x="10" y="97"/>
                  </a:lnTo>
                  <a:lnTo>
                    <a:pt x="12" y="93"/>
                  </a:lnTo>
                  <a:lnTo>
                    <a:pt x="14" y="84"/>
                  </a:lnTo>
                  <a:lnTo>
                    <a:pt x="17" y="76"/>
                  </a:lnTo>
                  <a:lnTo>
                    <a:pt x="21" y="69"/>
                  </a:lnTo>
                  <a:lnTo>
                    <a:pt x="23" y="59"/>
                  </a:lnTo>
                  <a:lnTo>
                    <a:pt x="27" y="53"/>
                  </a:lnTo>
                  <a:lnTo>
                    <a:pt x="31" y="48"/>
                  </a:lnTo>
                  <a:lnTo>
                    <a:pt x="31" y="42"/>
                  </a:lnTo>
                  <a:lnTo>
                    <a:pt x="35" y="38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6" y="34"/>
                  </a:lnTo>
                  <a:close/>
                </a:path>
              </a:pathLst>
            </a:custGeom>
            <a:solidFill>
              <a:srgbClr val="BA8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2952" y="1669"/>
              <a:ext cx="57" cy="34"/>
            </a:xfrm>
            <a:custGeom>
              <a:avLst/>
              <a:gdLst>
                <a:gd name="T0" fmla="*/ 16 w 115"/>
                <a:gd name="T1" fmla="*/ 28 h 66"/>
                <a:gd name="T2" fmla="*/ 16 w 115"/>
                <a:gd name="T3" fmla="*/ 28 h 66"/>
                <a:gd name="T4" fmla="*/ 21 w 115"/>
                <a:gd name="T5" fmla="*/ 28 h 66"/>
                <a:gd name="T6" fmla="*/ 25 w 115"/>
                <a:gd name="T7" fmla="*/ 28 h 66"/>
                <a:gd name="T8" fmla="*/ 29 w 115"/>
                <a:gd name="T9" fmla="*/ 28 h 66"/>
                <a:gd name="T10" fmla="*/ 35 w 115"/>
                <a:gd name="T11" fmla="*/ 28 h 66"/>
                <a:gd name="T12" fmla="*/ 38 w 115"/>
                <a:gd name="T13" fmla="*/ 28 h 66"/>
                <a:gd name="T14" fmla="*/ 42 w 115"/>
                <a:gd name="T15" fmla="*/ 26 h 66"/>
                <a:gd name="T16" fmla="*/ 48 w 115"/>
                <a:gd name="T17" fmla="*/ 26 h 66"/>
                <a:gd name="T18" fmla="*/ 52 w 115"/>
                <a:gd name="T19" fmla="*/ 26 h 66"/>
                <a:gd name="T20" fmla="*/ 57 w 115"/>
                <a:gd name="T21" fmla="*/ 26 h 66"/>
                <a:gd name="T22" fmla="*/ 61 w 115"/>
                <a:gd name="T23" fmla="*/ 25 h 66"/>
                <a:gd name="T24" fmla="*/ 65 w 115"/>
                <a:gd name="T25" fmla="*/ 25 h 66"/>
                <a:gd name="T26" fmla="*/ 69 w 115"/>
                <a:gd name="T27" fmla="*/ 23 h 66"/>
                <a:gd name="T28" fmla="*/ 73 w 115"/>
                <a:gd name="T29" fmla="*/ 23 h 66"/>
                <a:gd name="T30" fmla="*/ 80 w 115"/>
                <a:gd name="T31" fmla="*/ 17 h 66"/>
                <a:gd name="T32" fmla="*/ 86 w 115"/>
                <a:gd name="T33" fmla="*/ 13 h 66"/>
                <a:gd name="T34" fmla="*/ 94 w 115"/>
                <a:gd name="T35" fmla="*/ 7 h 66"/>
                <a:gd name="T36" fmla="*/ 101 w 115"/>
                <a:gd name="T37" fmla="*/ 4 h 66"/>
                <a:gd name="T38" fmla="*/ 107 w 115"/>
                <a:gd name="T39" fmla="*/ 0 h 66"/>
                <a:gd name="T40" fmla="*/ 111 w 115"/>
                <a:gd name="T41" fmla="*/ 0 h 66"/>
                <a:gd name="T42" fmla="*/ 115 w 115"/>
                <a:gd name="T43" fmla="*/ 0 h 66"/>
                <a:gd name="T44" fmla="*/ 115 w 115"/>
                <a:gd name="T45" fmla="*/ 7 h 66"/>
                <a:gd name="T46" fmla="*/ 113 w 115"/>
                <a:gd name="T47" fmla="*/ 11 h 66"/>
                <a:gd name="T48" fmla="*/ 113 w 115"/>
                <a:gd name="T49" fmla="*/ 15 h 66"/>
                <a:gd name="T50" fmla="*/ 113 w 115"/>
                <a:gd name="T51" fmla="*/ 21 h 66"/>
                <a:gd name="T52" fmla="*/ 111 w 115"/>
                <a:gd name="T53" fmla="*/ 25 h 66"/>
                <a:gd name="T54" fmla="*/ 109 w 115"/>
                <a:gd name="T55" fmla="*/ 28 h 66"/>
                <a:gd name="T56" fmla="*/ 109 w 115"/>
                <a:gd name="T57" fmla="*/ 34 h 66"/>
                <a:gd name="T58" fmla="*/ 107 w 115"/>
                <a:gd name="T59" fmla="*/ 38 h 66"/>
                <a:gd name="T60" fmla="*/ 105 w 115"/>
                <a:gd name="T61" fmla="*/ 44 h 66"/>
                <a:gd name="T62" fmla="*/ 101 w 115"/>
                <a:gd name="T63" fmla="*/ 51 h 66"/>
                <a:gd name="T64" fmla="*/ 95 w 115"/>
                <a:gd name="T65" fmla="*/ 57 h 66"/>
                <a:gd name="T66" fmla="*/ 90 w 115"/>
                <a:gd name="T67" fmla="*/ 63 h 66"/>
                <a:gd name="T68" fmla="*/ 82 w 115"/>
                <a:gd name="T69" fmla="*/ 66 h 66"/>
                <a:gd name="T70" fmla="*/ 78 w 115"/>
                <a:gd name="T71" fmla="*/ 66 h 66"/>
                <a:gd name="T72" fmla="*/ 73 w 115"/>
                <a:gd name="T73" fmla="*/ 66 h 66"/>
                <a:gd name="T74" fmla="*/ 65 w 115"/>
                <a:gd name="T75" fmla="*/ 66 h 66"/>
                <a:gd name="T76" fmla="*/ 61 w 115"/>
                <a:gd name="T77" fmla="*/ 66 h 66"/>
                <a:gd name="T78" fmla="*/ 54 w 115"/>
                <a:gd name="T79" fmla="*/ 66 h 66"/>
                <a:gd name="T80" fmla="*/ 46 w 115"/>
                <a:gd name="T81" fmla="*/ 66 h 66"/>
                <a:gd name="T82" fmla="*/ 38 w 115"/>
                <a:gd name="T83" fmla="*/ 64 h 66"/>
                <a:gd name="T84" fmla="*/ 33 w 115"/>
                <a:gd name="T85" fmla="*/ 64 h 66"/>
                <a:gd name="T86" fmla="*/ 25 w 115"/>
                <a:gd name="T87" fmla="*/ 61 h 66"/>
                <a:gd name="T88" fmla="*/ 21 w 115"/>
                <a:gd name="T89" fmla="*/ 61 h 66"/>
                <a:gd name="T90" fmla="*/ 14 w 115"/>
                <a:gd name="T91" fmla="*/ 57 h 66"/>
                <a:gd name="T92" fmla="*/ 10 w 115"/>
                <a:gd name="T93" fmla="*/ 57 h 66"/>
                <a:gd name="T94" fmla="*/ 6 w 115"/>
                <a:gd name="T95" fmla="*/ 53 h 66"/>
                <a:gd name="T96" fmla="*/ 4 w 115"/>
                <a:gd name="T97" fmla="*/ 51 h 66"/>
                <a:gd name="T98" fmla="*/ 0 w 115"/>
                <a:gd name="T99" fmla="*/ 49 h 66"/>
                <a:gd name="T100" fmla="*/ 0 w 115"/>
                <a:gd name="T101" fmla="*/ 47 h 66"/>
                <a:gd name="T102" fmla="*/ 0 w 115"/>
                <a:gd name="T103" fmla="*/ 40 h 66"/>
                <a:gd name="T104" fmla="*/ 2 w 115"/>
                <a:gd name="T105" fmla="*/ 36 h 66"/>
                <a:gd name="T106" fmla="*/ 4 w 115"/>
                <a:gd name="T107" fmla="*/ 32 h 66"/>
                <a:gd name="T108" fmla="*/ 8 w 115"/>
                <a:gd name="T109" fmla="*/ 30 h 66"/>
                <a:gd name="T110" fmla="*/ 12 w 115"/>
                <a:gd name="T111" fmla="*/ 28 h 66"/>
                <a:gd name="T112" fmla="*/ 16 w 115"/>
                <a:gd name="T113" fmla="*/ 28 h 66"/>
                <a:gd name="T114" fmla="*/ 16 w 115"/>
                <a:gd name="T115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" h="66">
                  <a:moveTo>
                    <a:pt x="16" y="28"/>
                  </a:moveTo>
                  <a:lnTo>
                    <a:pt x="16" y="28"/>
                  </a:lnTo>
                  <a:lnTo>
                    <a:pt x="21" y="28"/>
                  </a:lnTo>
                  <a:lnTo>
                    <a:pt x="25" y="28"/>
                  </a:lnTo>
                  <a:lnTo>
                    <a:pt x="29" y="28"/>
                  </a:lnTo>
                  <a:lnTo>
                    <a:pt x="35" y="28"/>
                  </a:lnTo>
                  <a:lnTo>
                    <a:pt x="38" y="28"/>
                  </a:lnTo>
                  <a:lnTo>
                    <a:pt x="42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7" y="26"/>
                  </a:lnTo>
                  <a:lnTo>
                    <a:pt x="61" y="25"/>
                  </a:lnTo>
                  <a:lnTo>
                    <a:pt x="65" y="25"/>
                  </a:lnTo>
                  <a:lnTo>
                    <a:pt x="69" y="23"/>
                  </a:lnTo>
                  <a:lnTo>
                    <a:pt x="73" y="23"/>
                  </a:lnTo>
                  <a:lnTo>
                    <a:pt x="80" y="17"/>
                  </a:lnTo>
                  <a:lnTo>
                    <a:pt x="86" y="13"/>
                  </a:lnTo>
                  <a:lnTo>
                    <a:pt x="94" y="7"/>
                  </a:lnTo>
                  <a:lnTo>
                    <a:pt x="101" y="4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5" y="7"/>
                  </a:lnTo>
                  <a:lnTo>
                    <a:pt x="113" y="11"/>
                  </a:lnTo>
                  <a:lnTo>
                    <a:pt x="113" y="15"/>
                  </a:lnTo>
                  <a:lnTo>
                    <a:pt x="113" y="21"/>
                  </a:lnTo>
                  <a:lnTo>
                    <a:pt x="111" y="25"/>
                  </a:lnTo>
                  <a:lnTo>
                    <a:pt x="109" y="28"/>
                  </a:lnTo>
                  <a:lnTo>
                    <a:pt x="109" y="34"/>
                  </a:lnTo>
                  <a:lnTo>
                    <a:pt x="107" y="38"/>
                  </a:lnTo>
                  <a:lnTo>
                    <a:pt x="105" y="44"/>
                  </a:lnTo>
                  <a:lnTo>
                    <a:pt x="101" y="51"/>
                  </a:lnTo>
                  <a:lnTo>
                    <a:pt x="95" y="57"/>
                  </a:lnTo>
                  <a:lnTo>
                    <a:pt x="90" y="63"/>
                  </a:lnTo>
                  <a:lnTo>
                    <a:pt x="82" y="66"/>
                  </a:lnTo>
                  <a:lnTo>
                    <a:pt x="78" y="66"/>
                  </a:lnTo>
                  <a:lnTo>
                    <a:pt x="73" y="66"/>
                  </a:lnTo>
                  <a:lnTo>
                    <a:pt x="65" y="66"/>
                  </a:lnTo>
                  <a:lnTo>
                    <a:pt x="61" y="66"/>
                  </a:lnTo>
                  <a:lnTo>
                    <a:pt x="54" y="66"/>
                  </a:lnTo>
                  <a:lnTo>
                    <a:pt x="46" y="66"/>
                  </a:lnTo>
                  <a:lnTo>
                    <a:pt x="38" y="64"/>
                  </a:lnTo>
                  <a:lnTo>
                    <a:pt x="33" y="64"/>
                  </a:lnTo>
                  <a:lnTo>
                    <a:pt x="25" y="61"/>
                  </a:lnTo>
                  <a:lnTo>
                    <a:pt x="21" y="61"/>
                  </a:lnTo>
                  <a:lnTo>
                    <a:pt x="14" y="57"/>
                  </a:lnTo>
                  <a:lnTo>
                    <a:pt x="10" y="57"/>
                  </a:lnTo>
                  <a:lnTo>
                    <a:pt x="6" y="53"/>
                  </a:lnTo>
                  <a:lnTo>
                    <a:pt x="4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4" y="32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BA8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2981" y="1583"/>
              <a:ext cx="71" cy="53"/>
            </a:xfrm>
            <a:custGeom>
              <a:avLst/>
              <a:gdLst>
                <a:gd name="T0" fmla="*/ 38 w 143"/>
                <a:gd name="T1" fmla="*/ 26 h 106"/>
                <a:gd name="T2" fmla="*/ 48 w 143"/>
                <a:gd name="T3" fmla="*/ 26 h 106"/>
                <a:gd name="T4" fmla="*/ 59 w 143"/>
                <a:gd name="T5" fmla="*/ 26 h 106"/>
                <a:gd name="T6" fmla="*/ 69 w 143"/>
                <a:gd name="T7" fmla="*/ 26 h 106"/>
                <a:gd name="T8" fmla="*/ 78 w 143"/>
                <a:gd name="T9" fmla="*/ 26 h 106"/>
                <a:gd name="T10" fmla="*/ 88 w 143"/>
                <a:gd name="T11" fmla="*/ 25 h 106"/>
                <a:gd name="T12" fmla="*/ 97 w 143"/>
                <a:gd name="T13" fmla="*/ 23 h 106"/>
                <a:gd name="T14" fmla="*/ 107 w 143"/>
                <a:gd name="T15" fmla="*/ 19 h 106"/>
                <a:gd name="T16" fmla="*/ 116 w 143"/>
                <a:gd name="T17" fmla="*/ 13 h 106"/>
                <a:gd name="T18" fmla="*/ 126 w 143"/>
                <a:gd name="T19" fmla="*/ 7 h 106"/>
                <a:gd name="T20" fmla="*/ 137 w 143"/>
                <a:gd name="T21" fmla="*/ 2 h 106"/>
                <a:gd name="T22" fmla="*/ 141 w 143"/>
                <a:gd name="T23" fmla="*/ 2 h 106"/>
                <a:gd name="T24" fmla="*/ 141 w 143"/>
                <a:gd name="T25" fmla="*/ 7 h 106"/>
                <a:gd name="T26" fmla="*/ 137 w 143"/>
                <a:gd name="T27" fmla="*/ 19 h 106"/>
                <a:gd name="T28" fmla="*/ 132 w 143"/>
                <a:gd name="T29" fmla="*/ 30 h 106"/>
                <a:gd name="T30" fmla="*/ 126 w 143"/>
                <a:gd name="T31" fmla="*/ 42 h 106"/>
                <a:gd name="T32" fmla="*/ 118 w 143"/>
                <a:gd name="T33" fmla="*/ 51 h 106"/>
                <a:gd name="T34" fmla="*/ 113 w 143"/>
                <a:gd name="T35" fmla="*/ 61 h 106"/>
                <a:gd name="T36" fmla="*/ 103 w 143"/>
                <a:gd name="T37" fmla="*/ 70 h 106"/>
                <a:gd name="T38" fmla="*/ 94 w 143"/>
                <a:gd name="T39" fmla="*/ 76 h 106"/>
                <a:gd name="T40" fmla="*/ 84 w 143"/>
                <a:gd name="T41" fmla="*/ 83 h 106"/>
                <a:gd name="T42" fmla="*/ 73 w 143"/>
                <a:gd name="T43" fmla="*/ 89 h 106"/>
                <a:gd name="T44" fmla="*/ 59 w 143"/>
                <a:gd name="T45" fmla="*/ 93 h 106"/>
                <a:gd name="T46" fmla="*/ 46 w 143"/>
                <a:gd name="T47" fmla="*/ 97 h 106"/>
                <a:gd name="T48" fmla="*/ 33 w 143"/>
                <a:gd name="T49" fmla="*/ 102 h 106"/>
                <a:gd name="T50" fmla="*/ 21 w 143"/>
                <a:gd name="T51" fmla="*/ 104 h 106"/>
                <a:gd name="T52" fmla="*/ 12 w 143"/>
                <a:gd name="T53" fmla="*/ 106 h 106"/>
                <a:gd name="T54" fmla="*/ 2 w 143"/>
                <a:gd name="T55" fmla="*/ 102 h 106"/>
                <a:gd name="T56" fmla="*/ 0 w 143"/>
                <a:gd name="T57" fmla="*/ 93 h 106"/>
                <a:gd name="T58" fmla="*/ 0 w 143"/>
                <a:gd name="T59" fmla="*/ 85 h 106"/>
                <a:gd name="T60" fmla="*/ 4 w 143"/>
                <a:gd name="T61" fmla="*/ 72 h 106"/>
                <a:gd name="T62" fmla="*/ 10 w 143"/>
                <a:gd name="T63" fmla="*/ 61 h 106"/>
                <a:gd name="T64" fmla="*/ 16 w 143"/>
                <a:gd name="T65" fmla="*/ 49 h 106"/>
                <a:gd name="T66" fmla="*/ 21 w 143"/>
                <a:gd name="T67" fmla="*/ 38 h 106"/>
                <a:gd name="T68" fmla="*/ 33 w 143"/>
                <a:gd name="T69" fmla="*/ 28 h 106"/>
                <a:gd name="T70" fmla="*/ 38 w 143"/>
                <a:gd name="T71" fmla="*/ 2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" h="106">
                  <a:moveTo>
                    <a:pt x="38" y="26"/>
                  </a:moveTo>
                  <a:lnTo>
                    <a:pt x="38" y="26"/>
                  </a:lnTo>
                  <a:lnTo>
                    <a:pt x="42" y="26"/>
                  </a:lnTo>
                  <a:lnTo>
                    <a:pt x="48" y="26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65" y="26"/>
                  </a:lnTo>
                  <a:lnTo>
                    <a:pt x="69" y="26"/>
                  </a:lnTo>
                  <a:lnTo>
                    <a:pt x="73" y="26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8" y="25"/>
                  </a:lnTo>
                  <a:lnTo>
                    <a:pt x="94" y="25"/>
                  </a:lnTo>
                  <a:lnTo>
                    <a:pt x="97" y="23"/>
                  </a:lnTo>
                  <a:lnTo>
                    <a:pt x="101" y="21"/>
                  </a:lnTo>
                  <a:lnTo>
                    <a:pt x="107" y="19"/>
                  </a:lnTo>
                  <a:lnTo>
                    <a:pt x="113" y="15"/>
                  </a:lnTo>
                  <a:lnTo>
                    <a:pt x="116" y="13"/>
                  </a:lnTo>
                  <a:lnTo>
                    <a:pt x="122" y="9"/>
                  </a:lnTo>
                  <a:lnTo>
                    <a:pt x="126" y="7"/>
                  </a:lnTo>
                  <a:lnTo>
                    <a:pt x="130" y="6"/>
                  </a:lnTo>
                  <a:lnTo>
                    <a:pt x="137" y="2"/>
                  </a:lnTo>
                  <a:lnTo>
                    <a:pt x="141" y="0"/>
                  </a:lnTo>
                  <a:lnTo>
                    <a:pt x="141" y="2"/>
                  </a:lnTo>
                  <a:lnTo>
                    <a:pt x="143" y="4"/>
                  </a:lnTo>
                  <a:lnTo>
                    <a:pt x="141" y="7"/>
                  </a:lnTo>
                  <a:lnTo>
                    <a:pt x="139" y="13"/>
                  </a:lnTo>
                  <a:lnTo>
                    <a:pt x="137" y="19"/>
                  </a:lnTo>
                  <a:lnTo>
                    <a:pt x="135" y="25"/>
                  </a:lnTo>
                  <a:lnTo>
                    <a:pt x="132" y="30"/>
                  </a:lnTo>
                  <a:lnTo>
                    <a:pt x="130" y="36"/>
                  </a:lnTo>
                  <a:lnTo>
                    <a:pt x="126" y="42"/>
                  </a:lnTo>
                  <a:lnTo>
                    <a:pt x="122" y="47"/>
                  </a:lnTo>
                  <a:lnTo>
                    <a:pt x="118" y="51"/>
                  </a:lnTo>
                  <a:lnTo>
                    <a:pt x="116" y="57"/>
                  </a:lnTo>
                  <a:lnTo>
                    <a:pt x="113" y="61"/>
                  </a:lnTo>
                  <a:lnTo>
                    <a:pt x="109" y="66"/>
                  </a:lnTo>
                  <a:lnTo>
                    <a:pt x="103" y="70"/>
                  </a:lnTo>
                  <a:lnTo>
                    <a:pt x="99" y="74"/>
                  </a:lnTo>
                  <a:lnTo>
                    <a:pt x="94" y="76"/>
                  </a:lnTo>
                  <a:lnTo>
                    <a:pt x="90" y="80"/>
                  </a:lnTo>
                  <a:lnTo>
                    <a:pt x="84" y="83"/>
                  </a:lnTo>
                  <a:lnTo>
                    <a:pt x="78" y="85"/>
                  </a:lnTo>
                  <a:lnTo>
                    <a:pt x="73" y="89"/>
                  </a:lnTo>
                  <a:lnTo>
                    <a:pt x="65" y="91"/>
                  </a:lnTo>
                  <a:lnTo>
                    <a:pt x="59" y="93"/>
                  </a:lnTo>
                  <a:lnTo>
                    <a:pt x="52" y="95"/>
                  </a:lnTo>
                  <a:lnTo>
                    <a:pt x="46" y="97"/>
                  </a:lnTo>
                  <a:lnTo>
                    <a:pt x="38" y="99"/>
                  </a:lnTo>
                  <a:lnTo>
                    <a:pt x="33" y="102"/>
                  </a:lnTo>
                  <a:lnTo>
                    <a:pt x="27" y="104"/>
                  </a:lnTo>
                  <a:lnTo>
                    <a:pt x="21" y="104"/>
                  </a:lnTo>
                  <a:lnTo>
                    <a:pt x="16" y="106"/>
                  </a:lnTo>
                  <a:lnTo>
                    <a:pt x="12" y="106"/>
                  </a:lnTo>
                  <a:lnTo>
                    <a:pt x="8" y="106"/>
                  </a:lnTo>
                  <a:lnTo>
                    <a:pt x="2" y="102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4" y="80"/>
                  </a:lnTo>
                  <a:lnTo>
                    <a:pt x="4" y="72"/>
                  </a:lnTo>
                  <a:lnTo>
                    <a:pt x="8" y="68"/>
                  </a:lnTo>
                  <a:lnTo>
                    <a:pt x="10" y="61"/>
                  </a:lnTo>
                  <a:lnTo>
                    <a:pt x="14" y="55"/>
                  </a:lnTo>
                  <a:lnTo>
                    <a:pt x="16" y="49"/>
                  </a:lnTo>
                  <a:lnTo>
                    <a:pt x="19" y="44"/>
                  </a:lnTo>
                  <a:lnTo>
                    <a:pt x="21" y="38"/>
                  </a:lnTo>
                  <a:lnTo>
                    <a:pt x="25" y="34"/>
                  </a:lnTo>
                  <a:lnTo>
                    <a:pt x="33" y="28"/>
                  </a:lnTo>
                  <a:lnTo>
                    <a:pt x="38" y="26"/>
                  </a:lnTo>
                  <a:lnTo>
                    <a:pt x="38" y="26"/>
                  </a:lnTo>
                  <a:close/>
                </a:path>
              </a:pathLst>
            </a:custGeom>
            <a:solidFill>
              <a:srgbClr val="BA8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032" y="1482"/>
              <a:ext cx="71" cy="53"/>
            </a:xfrm>
            <a:custGeom>
              <a:avLst/>
              <a:gdLst>
                <a:gd name="T0" fmla="*/ 97 w 143"/>
                <a:gd name="T1" fmla="*/ 86 h 107"/>
                <a:gd name="T2" fmla="*/ 89 w 143"/>
                <a:gd name="T3" fmla="*/ 90 h 107"/>
                <a:gd name="T4" fmla="*/ 78 w 143"/>
                <a:gd name="T5" fmla="*/ 95 h 107"/>
                <a:gd name="T6" fmla="*/ 69 w 143"/>
                <a:gd name="T7" fmla="*/ 99 h 107"/>
                <a:gd name="T8" fmla="*/ 57 w 143"/>
                <a:gd name="T9" fmla="*/ 101 h 107"/>
                <a:gd name="T10" fmla="*/ 46 w 143"/>
                <a:gd name="T11" fmla="*/ 103 h 107"/>
                <a:gd name="T12" fmla="*/ 32 w 143"/>
                <a:gd name="T13" fmla="*/ 105 h 107"/>
                <a:gd name="T14" fmla="*/ 23 w 143"/>
                <a:gd name="T15" fmla="*/ 105 h 107"/>
                <a:gd name="T16" fmla="*/ 13 w 143"/>
                <a:gd name="T17" fmla="*/ 105 h 107"/>
                <a:gd name="T18" fmla="*/ 6 w 143"/>
                <a:gd name="T19" fmla="*/ 105 h 107"/>
                <a:gd name="T20" fmla="*/ 0 w 143"/>
                <a:gd name="T21" fmla="*/ 103 h 107"/>
                <a:gd name="T22" fmla="*/ 0 w 143"/>
                <a:gd name="T23" fmla="*/ 97 h 107"/>
                <a:gd name="T24" fmla="*/ 4 w 143"/>
                <a:gd name="T25" fmla="*/ 90 h 107"/>
                <a:gd name="T26" fmla="*/ 8 w 143"/>
                <a:gd name="T27" fmla="*/ 82 h 107"/>
                <a:gd name="T28" fmla="*/ 10 w 143"/>
                <a:gd name="T29" fmla="*/ 73 h 107"/>
                <a:gd name="T30" fmla="*/ 13 w 143"/>
                <a:gd name="T31" fmla="*/ 63 h 107"/>
                <a:gd name="T32" fmla="*/ 15 w 143"/>
                <a:gd name="T33" fmla="*/ 54 h 107"/>
                <a:gd name="T34" fmla="*/ 19 w 143"/>
                <a:gd name="T35" fmla="*/ 44 h 107"/>
                <a:gd name="T36" fmla="*/ 27 w 143"/>
                <a:gd name="T37" fmla="*/ 36 h 107"/>
                <a:gd name="T38" fmla="*/ 38 w 143"/>
                <a:gd name="T39" fmla="*/ 36 h 107"/>
                <a:gd name="T40" fmla="*/ 51 w 143"/>
                <a:gd name="T41" fmla="*/ 36 h 107"/>
                <a:gd name="T42" fmla="*/ 65 w 143"/>
                <a:gd name="T43" fmla="*/ 36 h 107"/>
                <a:gd name="T44" fmla="*/ 74 w 143"/>
                <a:gd name="T45" fmla="*/ 36 h 107"/>
                <a:gd name="T46" fmla="*/ 82 w 143"/>
                <a:gd name="T47" fmla="*/ 34 h 107"/>
                <a:gd name="T48" fmla="*/ 91 w 143"/>
                <a:gd name="T49" fmla="*/ 33 h 107"/>
                <a:gd name="T50" fmla="*/ 103 w 143"/>
                <a:gd name="T51" fmla="*/ 25 h 107"/>
                <a:gd name="T52" fmla="*/ 116 w 143"/>
                <a:gd name="T53" fmla="*/ 15 h 107"/>
                <a:gd name="T54" fmla="*/ 126 w 143"/>
                <a:gd name="T55" fmla="*/ 6 h 107"/>
                <a:gd name="T56" fmla="*/ 135 w 143"/>
                <a:gd name="T57" fmla="*/ 0 h 107"/>
                <a:gd name="T58" fmla="*/ 141 w 143"/>
                <a:gd name="T59" fmla="*/ 0 h 107"/>
                <a:gd name="T60" fmla="*/ 143 w 143"/>
                <a:gd name="T61" fmla="*/ 6 h 107"/>
                <a:gd name="T62" fmla="*/ 141 w 143"/>
                <a:gd name="T63" fmla="*/ 14 h 107"/>
                <a:gd name="T64" fmla="*/ 137 w 143"/>
                <a:gd name="T65" fmla="*/ 27 h 107"/>
                <a:gd name="T66" fmla="*/ 131 w 143"/>
                <a:gd name="T67" fmla="*/ 40 h 107"/>
                <a:gd name="T68" fmla="*/ 124 w 143"/>
                <a:gd name="T69" fmla="*/ 55 h 107"/>
                <a:gd name="T70" fmla="*/ 114 w 143"/>
                <a:gd name="T71" fmla="*/ 69 h 107"/>
                <a:gd name="T72" fmla="*/ 105 w 143"/>
                <a:gd name="T73" fmla="*/ 80 h 107"/>
                <a:gd name="T74" fmla="*/ 99 w 143"/>
                <a:gd name="T75" fmla="*/ 8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107">
                  <a:moveTo>
                    <a:pt x="99" y="86"/>
                  </a:moveTo>
                  <a:lnTo>
                    <a:pt x="97" y="86"/>
                  </a:lnTo>
                  <a:lnTo>
                    <a:pt x="95" y="88"/>
                  </a:lnTo>
                  <a:lnTo>
                    <a:pt x="89" y="90"/>
                  </a:lnTo>
                  <a:lnTo>
                    <a:pt x="82" y="93"/>
                  </a:lnTo>
                  <a:lnTo>
                    <a:pt x="78" y="95"/>
                  </a:lnTo>
                  <a:lnTo>
                    <a:pt x="72" y="97"/>
                  </a:lnTo>
                  <a:lnTo>
                    <a:pt x="69" y="99"/>
                  </a:lnTo>
                  <a:lnTo>
                    <a:pt x="63" y="101"/>
                  </a:lnTo>
                  <a:lnTo>
                    <a:pt x="57" y="101"/>
                  </a:lnTo>
                  <a:lnTo>
                    <a:pt x="51" y="103"/>
                  </a:lnTo>
                  <a:lnTo>
                    <a:pt x="46" y="103"/>
                  </a:lnTo>
                  <a:lnTo>
                    <a:pt x="40" y="105"/>
                  </a:lnTo>
                  <a:lnTo>
                    <a:pt x="32" y="105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17" y="107"/>
                  </a:lnTo>
                  <a:lnTo>
                    <a:pt x="13" y="105"/>
                  </a:lnTo>
                  <a:lnTo>
                    <a:pt x="10" y="105"/>
                  </a:lnTo>
                  <a:lnTo>
                    <a:pt x="6" y="105"/>
                  </a:lnTo>
                  <a:lnTo>
                    <a:pt x="4" y="105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10" y="78"/>
                  </a:lnTo>
                  <a:lnTo>
                    <a:pt x="10" y="73"/>
                  </a:lnTo>
                  <a:lnTo>
                    <a:pt x="12" y="67"/>
                  </a:lnTo>
                  <a:lnTo>
                    <a:pt x="13" y="63"/>
                  </a:lnTo>
                  <a:lnTo>
                    <a:pt x="15" y="59"/>
                  </a:lnTo>
                  <a:lnTo>
                    <a:pt x="15" y="54"/>
                  </a:lnTo>
                  <a:lnTo>
                    <a:pt x="17" y="50"/>
                  </a:lnTo>
                  <a:lnTo>
                    <a:pt x="19" y="44"/>
                  </a:lnTo>
                  <a:lnTo>
                    <a:pt x="21" y="42"/>
                  </a:lnTo>
                  <a:lnTo>
                    <a:pt x="27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44" y="36"/>
                  </a:lnTo>
                  <a:lnTo>
                    <a:pt x="51" y="36"/>
                  </a:lnTo>
                  <a:lnTo>
                    <a:pt x="61" y="38"/>
                  </a:lnTo>
                  <a:lnTo>
                    <a:pt x="65" y="36"/>
                  </a:lnTo>
                  <a:lnTo>
                    <a:pt x="69" y="36"/>
                  </a:lnTo>
                  <a:lnTo>
                    <a:pt x="74" y="36"/>
                  </a:lnTo>
                  <a:lnTo>
                    <a:pt x="78" y="36"/>
                  </a:lnTo>
                  <a:lnTo>
                    <a:pt x="82" y="34"/>
                  </a:lnTo>
                  <a:lnTo>
                    <a:pt x="88" y="33"/>
                  </a:lnTo>
                  <a:lnTo>
                    <a:pt x="91" y="33"/>
                  </a:lnTo>
                  <a:lnTo>
                    <a:pt x="97" y="31"/>
                  </a:lnTo>
                  <a:lnTo>
                    <a:pt x="103" y="25"/>
                  </a:lnTo>
                  <a:lnTo>
                    <a:pt x="110" y="21"/>
                  </a:lnTo>
                  <a:lnTo>
                    <a:pt x="116" y="15"/>
                  </a:lnTo>
                  <a:lnTo>
                    <a:pt x="122" y="10"/>
                  </a:lnTo>
                  <a:lnTo>
                    <a:pt x="126" y="6"/>
                  </a:lnTo>
                  <a:lnTo>
                    <a:pt x="129" y="2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3" y="2"/>
                  </a:lnTo>
                  <a:lnTo>
                    <a:pt x="143" y="6"/>
                  </a:lnTo>
                  <a:lnTo>
                    <a:pt x="143" y="10"/>
                  </a:lnTo>
                  <a:lnTo>
                    <a:pt x="141" y="14"/>
                  </a:lnTo>
                  <a:lnTo>
                    <a:pt x="141" y="21"/>
                  </a:lnTo>
                  <a:lnTo>
                    <a:pt x="137" y="27"/>
                  </a:lnTo>
                  <a:lnTo>
                    <a:pt x="135" y="34"/>
                  </a:lnTo>
                  <a:lnTo>
                    <a:pt x="131" y="40"/>
                  </a:lnTo>
                  <a:lnTo>
                    <a:pt x="127" y="48"/>
                  </a:lnTo>
                  <a:lnTo>
                    <a:pt x="124" y="55"/>
                  </a:lnTo>
                  <a:lnTo>
                    <a:pt x="120" y="63"/>
                  </a:lnTo>
                  <a:lnTo>
                    <a:pt x="114" y="69"/>
                  </a:lnTo>
                  <a:lnTo>
                    <a:pt x="110" y="74"/>
                  </a:lnTo>
                  <a:lnTo>
                    <a:pt x="105" y="80"/>
                  </a:lnTo>
                  <a:lnTo>
                    <a:pt x="99" y="86"/>
                  </a:lnTo>
                  <a:lnTo>
                    <a:pt x="99" y="86"/>
                  </a:lnTo>
                  <a:close/>
                </a:path>
              </a:pathLst>
            </a:custGeom>
            <a:solidFill>
              <a:srgbClr val="BA8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928" y="1732"/>
              <a:ext cx="55" cy="31"/>
            </a:xfrm>
            <a:custGeom>
              <a:avLst/>
              <a:gdLst>
                <a:gd name="T0" fmla="*/ 89 w 108"/>
                <a:gd name="T1" fmla="*/ 0 h 61"/>
                <a:gd name="T2" fmla="*/ 87 w 108"/>
                <a:gd name="T3" fmla="*/ 0 h 61"/>
                <a:gd name="T4" fmla="*/ 85 w 108"/>
                <a:gd name="T5" fmla="*/ 2 h 61"/>
                <a:gd name="T6" fmla="*/ 82 w 108"/>
                <a:gd name="T7" fmla="*/ 2 h 61"/>
                <a:gd name="T8" fmla="*/ 78 w 108"/>
                <a:gd name="T9" fmla="*/ 4 h 61"/>
                <a:gd name="T10" fmla="*/ 72 w 108"/>
                <a:gd name="T11" fmla="*/ 6 h 61"/>
                <a:gd name="T12" fmla="*/ 68 w 108"/>
                <a:gd name="T13" fmla="*/ 8 h 61"/>
                <a:gd name="T14" fmla="*/ 61 w 108"/>
                <a:gd name="T15" fmla="*/ 12 h 61"/>
                <a:gd name="T16" fmla="*/ 55 w 108"/>
                <a:gd name="T17" fmla="*/ 14 h 61"/>
                <a:gd name="T18" fmla="*/ 49 w 108"/>
                <a:gd name="T19" fmla="*/ 16 h 61"/>
                <a:gd name="T20" fmla="*/ 42 w 108"/>
                <a:gd name="T21" fmla="*/ 16 h 61"/>
                <a:gd name="T22" fmla="*/ 36 w 108"/>
                <a:gd name="T23" fmla="*/ 17 h 61"/>
                <a:gd name="T24" fmla="*/ 30 w 108"/>
                <a:gd name="T25" fmla="*/ 19 h 61"/>
                <a:gd name="T26" fmla="*/ 25 w 108"/>
                <a:gd name="T27" fmla="*/ 19 h 61"/>
                <a:gd name="T28" fmla="*/ 21 w 108"/>
                <a:gd name="T29" fmla="*/ 19 h 61"/>
                <a:gd name="T30" fmla="*/ 15 w 108"/>
                <a:gd name="T31" fmla="*/ 19 h 61"/>
                <a:gd name="T32" fmla="*/ 15 w 108"/>
                <a:gd name="T33" fmla="*/ 19 h 61"/>
                <a:gd name="T34" fmla="*/ 8 w 108"/>
                <a:gd name="T35" fmla="*/ 17 h 61"/>
                <a:gd name="T36" fmla="*/ 2 w 108"/>
                <a:gd name="T37" fmla="*/ 21 h 61"/>
                <a:gd name="T38" fmla="*/ 0 w 108"/>
                <a:gd name="T39" fmla="*/ 29 h 61"/>
                <a:gd name="T40" fmla="*/ 4 w 108"/>
                <a:gd name="T41" fmla="*/ 35 h 61"/>
                <a:gd name="T42" fmla="*/ 4 w 108"/>
                <a:gd name="T43" fmla="*/ 35 h 61"/>
                <a:gd name="T44" fmla="*/ 8 w 108"/>
                <a:gd name="T45" fmla="*/ 36 h 61"/>
                <a:gd name="T46" fmla="*/ 11 w 108"/>
                <a:gd name="T47" fmla="*/ 38 h 61"/>
                <a:gd name="T48" fmla="*/ 17 w 108"/>
                <a:gd name="T49" fmla="*/ 40 h 61"/>
                <a:gd name="T50" fmla="*/ 23 w 108"/>
                <a:gd name="T51" fmla="*/ 42 h 61"/>
                <a:gd name="T52" fmla="*/ 28 w 108"/>
                <a:gd name="T53" fmla="*/ 46 h 61"/>
                <a:gd name="T54" fmla="*/ 36 w 108"/>
                <a:gd name="T55" fmla="*/ 48 h 61"/>
                <a:gd name="T56" fmla="*/ 44 w 108"/>
                <a:gd name="T57" fmla="*/ 52 h 61"/>
                <a:gd name="T58" fmla="*/ 49 w 108"/>
                <a:gd name="T59" fmla="*/ 54 h 61"/>
                <a:gd name="T60" fmla="*/ 57 w 108"/>
                <a:gd name="T61" fmla="*/ 55 h 61"/>
                <a:gd name="T62" fmla="*/ 63 w 108"/>
                <a:gd name="T63" fmla="*/ 57 h 61"/>
                <a:gd name="T64" fmla="*/ 70 w 108"/>
                <a:gd name="T65" fmla="*/ 59 h 61"/>
                <a:gd name="T66" fmla="*/ 74 w 108"/>
                <a:gd name="T67" fmla="*/ 59 h 61"/>
                <a:gd name="T68" fmla="*/ 80 w 108"/>
                <a:gd name="T69" fmla="*/ 61 h 61"/>
                <a:gd name="T70" fmla="*/ 82 w 108"/>
                <a:gd name="T71" fmla="*/ 61 h 61"/>
                <a:gd name="T72" fmla="*/ 85 w 108"/>
                <a:gd name="T73" fmla="*/ 61 h 61"/>
                <a:gd name="T74" fmla="*/ 87 w 108"/>
                <a:gd name="T75" fmla="*/ 57 h 61"/>
                <a:gd name="T76" fmla="*/ 91 w 108"/>
                <a:gd name="T77" fmla="*/ 52 h 61"/>
                <a:gd name="T78" fmla="*/ 93 w 108"/>
                <a:gd name="T79" fmla="*/ 46 h 61"/>
                <a:gd name="T80" fmla="*/ 95 w 108"/>
                <a:gd name="T81" fmla="*/ 42 h 61"/>
                <a:gd name="T82" fmla="*/ 99 w 108"/>
                <a:gd name="T83" fmla="*/ 36 h 61"/>
                <a:gd name="T84" fmla="*/ 101 w 108"/>
                <a:gd name="T85" fmla="*/ 33 h 61"/>
                <a:gd name="T86" fmla="*/ 103 w 108"/>
                <a:gd name="T87" fmla="*/ 27 h 61"/>
                <a:gd name="T88" fmla="*/ 104 w 108"/>
                <a:gd name="T89" fmla="*/ 23 h 61"/>
                <a:gd name="T90" fmla="*/ 106 w 108"/>
                <a:gd name="T91" fmla="*/ 17 h 61"/>
                <a:gd name="T92" fmla="*/ 108 w 108"/>
                <a:gd name="T93" fmla="*/ 16 h 61"/>
                <a:gd name="T94" fmla="*/ 108 w 108"/>
                <a:gd name="T95" fmla="*/ 8 h 61"/>
                <a:gd name="T96" fmla="*/ 108 w 108"/>
                <a:gd name="T97" fmla="*/ 4 h 61"/>
                <a:gd name="T98" fmla="*/ 103 w 108"/>
                <a:gd name="T99" fmla="*/ 0 h 61"/>
                <a:gd name="T100" fmla="*/ 97 w 108"/>
                <a:gd name="T101" fmla="*/ 0 h 61"/>
                <a:gd name="T102" fmla="*/ 91 w 108"/>
                <a:gd name="T103" fmla="*/ 0 h 61"/>
                <a:gd name="T104" fmla="*/ 89 w 108"/>
                <a:gd name="T105" fmla="*/ 0 h 61"/>
                <a:gd name="T106" fmla="*/ 89 w 108"/>
                <a:gd name="T10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" h="61">
                  <a:moveTo>
                    <a:pt x="89" y="0"/>
                  </a:moveTo>
                  <a:lnTo>
                    <a:pt x="87" y="0"/>
                  </a:lnTo>
                  <a:lnTo>
                    <a:pt x="85" y="2"/>
                  </a:lnTo>
                  <a:lnTo>
                    <a:pt x="82" y="2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1" y="12"/>
                  </a:lnTo>
                  <a:lnTo>
                    <a:pt x="55" y="14"/>
                  </a:lnTo>
                  <a:lnTo>
                    <a:pt x="49" y="16"/>
                  </a:lnTo>
                  <a:lnTo>
                    <a:pt x="42" y="16"/>
                  </a:lnTo>
                  <a:lnTo>
                    <a:pt x="36" y="17"/>
                  </a:lnTo>
                  <a:lnTo>
                    <a:pt x="30" y="19"/>
                  </a:lnTo>
                  <a:lnTo>
                    <a:pt x="25" y="19"/>
                  </a:lnTo>
                  <a:lnTo>
                    <a:pt x="21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8" y="17"/>
                  </a:lnTo>
                  <a:lnTo>
                    <a:pt x="2" y="21"/>
                  </a:lnTo>
                  <a:lnTo>
                    <a:pt x="0" y="29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8" y="36"/>
                  </a:lnTo>
                  <a:lnTo>
                    <a:pt x="11" y="38"/>
                  </a:lnTo>
                  <a:lnTo>
                    <a:pt x="17" y="40"/>
                  </a:lnTo>
                  <a:lnTo>
                    <a:pt x="23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44" y="52"/>
                  </a:lnTo>
                  <a:lnTo>
                    <a:pt x="49" y="54"/>
                  </a:lnTo>
                  <a:lnTo>
                    <a:pt x="57" y="55"/>
                  </a:lnTo>
                  <a:lnTo>
                    <a:pt x="63" y="57"/>
                  </a:lnTo>
                  <a:lnTo>
                    <a:pt x="70" y="59"/>
                  </a:lnTo>
                  <a:lnTo>
                    <a:pt x="74" y="59"/>
                  </a:lnTo>
                  <a:lnTo>
                    <a:pt x="80" y="61"/>
                  </a:lnTo>
                  <a:lnTo>
                    <a:pt x="82" y="61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91" y="52"/>
                  </a:lnTo>
                  <a:lnTo>
                    <a:pt x="93" y="46"/>
                  </a:lnTo>
                  <a:lnTo>
                    <a:pt x="95" y="42"/>
                  </a:lnTo>
                  <a:lnTo>
                    <a:pt x="99" y="36"/>
                  </a:lnTo>
                  <a:lnTo>
                    <a:pt x="101" y="33"/>
                  </a:lnTo>
                  <a:lnTo>
                    <a:pt x="103" y="27"/>
                  </a:lnTo>
                  <a:lnTo>
                    <a:pt x="104" y="23"/>
                  </a:lnTo>
                  <a:lnTo>
                    <a:pt x="106" y="17"/>
                  </a:lnTo>
                  <a:lnTo>
                    <a:pt x="108" y="16"/>
                  </a:lnTo>
                  <a:lnTo>
                    <a:pt x="108" y="8"/>
                  </a:lnTo>
                  <a:lnTo>
                    <a:pt x="108" y="4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945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2543" y="2730"/>
              <a:ext cx="444" cy="193"/>
            </a:xfrm>
            <a:custGeom>
              <a:avLst/>
              <a:gdLst>
                <a:gd name="T0" fmla="*/ 76 w 890"/>
                <a:gd name="T1" fmla="*/ 28 h 386"/>
                <a:gd name="T2" fmla="*/ 59 w 890"/>
                <a:gd name="T3" fmla="*/ 38 h 386"/>
                <a:gd name="T4" fmla="*/ 46 w 890"/>
                <a:gd name="T5" fmla="*/ 51 h 386"/>
                <a:gd name="T6" fmla="*/ 33 w 890"/>
                <a:gd name="T7" fmla="*/ 64 h 386"/>
                <a:gd name="T8" fmla="*/ 23 w 890"/>
                <a:gd name="T9" fmla="*/ 82 h 386"/>
                <a:gd name="T10" fmla="*/ 12 w 890"/>
                <a:gd name="T11" fmla="*/ 101 h 386"/>
                <a:gd name="T12" fmla="*/ 4 w 890"/>
                <a:gd name="T13" fmla="*/ 123 h 386"/>
                <a:gd name="T14" fmla="*/ 2 w 890"/>
                <a:gd name="T15" fmla="*/ 135 h 386"/>
                <a:gd name="T16" fmla="*/ 0 w 890"/>
                <a:gd name="T17" fmla="*/ 148 h 386"/>
                <a:gd name="T18" fmla="*/ 0 w 890"/>
                <a:gd name="T19" fmla="*/ 163 h 386"/>
                <a:gd name="T20" fmla="*/ 2 w 890"/>
                <a:gd name="T21" fmla="*/ 179 h 386"/>
                <a:gd name="T22" fmla="*/ 2 w 890"/>
                <a:gd name="T23" fmla="*/ 194 h 386"/>
                <a:gd name="T24" fmla="*/ 6 w 890"/>
                <a:gd name="T25" fmla="*/ 211 h 386"/>
                <a:gd name="T26" fmla="*/ 12 w 890"/>
                <a:gd name="T27" fmla="*/ 224 h 386"/>
                <a:gd name="T28" fmla="*/ 19 w 890"/>
                <a:gd name="T29" fmla="*/ 239 h 386"/>
                <a:gd name="T30" fmla="*/ 27 w 890"/>
                <a:gd name="T31" fmla="*/ 255 h 386"/>
                <a:gd name="T32" fmla="*/ 36 w 890"/>
                <a:gd name="T33" fmla="*/ 268 h 386"/>
                <a:gd name="T34" fmla="*/ 48 w 890"/>
                <a:gd name="T35" fmla="*/ 281 h 386"/>
                <a:gd name="T36" fmla="*/ 63 w 890"/>
                <a:gd name="T37" fmla="*/ 294 h 386"/>
                <a:gd name="T38" fmla="*/ 76 w 890"/>
                <a:gd name="T39" fmla="*/ 306 h 386"/>
                <a:gd name="T40" fmla="*/ 95 w 890"/>
                <a:gd name="T41" fmla="*/ 317 h 386"/>
                <a:gd name="T42" fmla="*/ 114 w 890"/>
                <a:gd name="T43" fmla="*/ 329 h 386"/>
                <a:gd name="T44" fmla="*/ 137 w 890"/>
                <a:gd name="T45" fmla="*/ 338 h 386"/>
                <a:gd name="T46" fmla="*/ 160 w 890"/>
                <a:gd name="T47" fmla="*/ 348 h 386"/>
                <a:gd name="T48" fmla="*/ 187 w 890"/>
                <a:gd name="T49" fmla="*/ 355 h 386"/>
                <a:gd name="T50" fmla="*/ 215 w 890"/>
                <a:gd name="T51" fmla="*/ 363 h 386"/>
                <a:gd name="T52" fmla="*/ 249 w 890"/>
                <a:gd name="T53" fmla="*/ 369 h 386"/>
                <a:gd name="T54" fmla="*/ 282 w 890"/>
                <a:gd name="T55" fmla="*/ 374 h 386"/>
                <a:gd name="T56" fmla="*/ 320 w 890"/>
                <a:gd name="T57" fmla="*/ 378 h 386"/>
                <a:gd name="T58" fmla="*/ 359 w 890"/>
                <a:gd name="T59" fmla="*/ 382 h 386"/>
                <a:gd name="T60" fmla="*/ 403 w 890"/>
                <a:gd name="T61" fmla="*/ 384 h 386"/>
                <a:gd name="T62" fmla="*/ 449 w 890"/>
                <a:gd name="T63" fmla="*/ 384 h 386"/>
                <a:gd name="T64" fmla="*/ 494 w 890"/>
                <a:gd name="T65" fmla="*/ 384 h 386"/>
                <a:gd name="T66" fmla="*/ 540 w 890"/>
                <a:gd name="T67" fmla="*/ 382 h 386"/>
                <a:gd name="T68" fmla="*/ 582 w 890"/>
                <a:gd name="T69" fmla="*/ 382 h 386"/>
                <a:gd name="T70" fmla="*/ 618 w 890"/>
                <a:gd name="T71" fmla="*/ 378 h 386"/>
                <a:gd name="T72" fmla="*/ 654 w 890"/>
                <a:gd name="T73" fmla="*/ 374 h 386"/>
                <a:gd name="T74" fmla="*/ 685 w 890"/>
                <a:gd name="T75" fmla="*/ 372 h 386"/>
                <a:gd name="T76" fmla="*/ 713 w 890"/>
                <a:gd name="T77" fmla="*/ 369 h 386"/>
                <a:gd name="T78" fmla="*/ 740 w 890"/>
                <a:gd name="T79" fmla="*/ 363 h 386"/>
                <a:gd name="T80" fmla="*/ 764 w 890"/>
                <a:gd name="T81" fmla="*/ 357 h 386"/>
                <a:gd name="T82" fmla="*/ 785 w 890"/>
                <a:gd name="T83" fmla="*/ 352 h 386"/>
                <a:gd name="T84" fmla="*/ 806 w 890"/>
                <a:gd name="T85" fmla="*/ 346 h 386"/>
                <a:gd name="T86" fmla="*/ 821 w 890"/>
                <a:gd name="T87" fmla="*/ 338 h 386"/>
                <a:gd name="T88" fmla="*/ 835 w 890"/>
                <a:gd name="T89" fmla="*/ 331 h 386"/>
                <a:gd name="T90" fmla="*/ 852 w 890"/>
                <a:gd name="T91" fmla="*/ 321 h 386"/>
                <a:gd name="T92" fmla="*/ 871 w 890"/>
                <a:gd name="T93" fmla="*/ 306 h 386"/>
                <a:gd name="T94" fmla="*/ 880 w 890"/>
                <a:gd name="T95" fmla="*/ 287 h 386"/>
                <a:gd name="T96" fmla="*/ 888 w 890"/>
                <a:gd name="T97" fmla="*/ 268 h 386"/>
                <a:gd name="T98" fmla="*/ 890 w 890"/>
                <a:gd name="T99" fmla="*/ 247 h 386"/>
                <a:gd name="T100" fmla="*/ 888 w 890"/>
                <a:gd name="T101" fmla="*/ 224 h 386"/>
                <a:gd name="T102" fmla="*/ 884 w 890"/>
                <a:gd name="T103" fmla="*/ 201 h 386"/>
                <a:gd name="T104" fmla="*/ 876 w 890"/>
                <a:gd name="T105" fmla="*/ 179 h 386"/>
                <a:gd name="T106" fmla="*/ 867 w 890"/>
                <a:gd name="T107" fmla="*/ 158 h 386"/>
                <a:gd name="T108" fmla="*/ 857 w 890"/>
                <a:gd name="T109" fmla="*/ 137 h 386"/>
                <a:gd name="T110" fmla="*/ 848 w 890"/>
                <a:gd name="T111" fmla="*/ 116 h 386"/>
                <a:gd name="T112" fmla="*/ 838 w 890"/>
                <a:gd name="T113" fmla="*/ 101 h 386"/>
                <a:gd name="T114" fmla="*/ 829 w 890"/>
                <a:gd name="T115" fmla="*/ 83 h 386"/>
                <a:gd name="T116" fmla="*/ 823 w 890"/>
                <a:gd name="T117" fmla="*/ 74 h 386"/>
                <a:gd name="T118" fmla="*/ 80 w 890"/>
                <a:gd name="T119" fmla="*/ 2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" h="386">
                  <a:moveTo>
                    <a:pt x="80" y="26"/>
                  </a:moveTo>
                  <a:lnTo>
                    <a:pt x="80" y="26"/>
                  </a:lnTo>
                  <a:lnTo>
                    <a:pt x="76" y="28"/>
                  </a:lnTo>
                  <a:lnTo>
                    <a:pt x="71" y="30"/>
                  </a:lnTo>
                  <a:lnTo>
                    <a:pt x="67" y="34"/>
                  </a:lnTo>
                  <a:lnTo>
                    <a:pt x="59" y="38"/>
                  </a:lnTo>
                  <a:lnTo>
                    <a:pt x="53" y="44"/>
                  </a:lnTo>
                  <a:lnTo>
                    <a:pt x="50" y="47"/>
                  </a:lnTo>
                  <a:lnTo>
                    <a:pt x="46" y="51"/>
                  </a:lnTo>
                  <a:lnTo>
                    <a:pt x="40" y="55"/>
                  </a:lnTo>
                  <a:lnTo>
                    <a:pt x="38" y="61"/>
                  </a:lnTo>
                  <a:lnTo>
                    <a:pt x="33" y="64"/>
                  </a:lnTo>
                  <a:lnTo>
                    <a:pt x="29" y="70"/>
                  </a:lnTo>
                  <a:lnTo>
                    <a:pt x="25" y="76"/>
                  </a:lnTo>
                  <a:lnTo>
                    <a:pt x="23" y="82"/>
                  </a:lnTo>
                  <a:lnTo>
                    <a:pt x="19" y="87"/>
                  </a:lnTo>
                  <a:lnTo>
                    <a:pt x="15" y="93"/>
                  </a:lnTo>
                  <a:lnTo>
                    <a:pt x="12" y="101"/>
                  </a:lnTo>
                  <a:lnTo>
                    <a:pt x="10" y="108"/>
                  </a:lnTo>
                  <a:lnTo>
                    <a:pt x="6" y="116"/>
                  </a:lnTo>
                  <a:lnTo>
                    <a:pt x="4" y="123"/>
                  </a:lnTo>
                  <a:lnTo>
                    <a:pt x="4" y="127"/>
                  </a:lnTo>
                  <a:lnTo>
                    <a:pt x="2" y="131"/>
                  </a:lnTo>
                  <a:lnTo>
                    <a:pt x="2" y="135"/>
                  </a:lnTo>
                  <a:lnTo>
                    <a:pt x="2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2" y="175"/>
                  </a:lnTo>
                  <a:lnTo>
                    <a:pt x="2" y="179"/>
                  </a:lnTo>
                  <a:lnTo>
                    <a:pt x="2" y="184"/>
                  </a:lnTo>
                  <a:lnTo>
                    <a:pt x="2" y="190"/>
                  </a:lnTo>
                  <a:lnTo>
                    <a:pt x="2" y="194"/>
                  </a:lnTo>
                  <a:lnTo>
                    <a:pt x="4" y="199"/>
                  </a:lnTo>
                  <a:lnTo>
                    <a:pt x="6" y="205"/>
                  </a:lnTo>
                  <a:lnTo>
                    <a:pt x="6" y="211"/>
                  </a:lnTo>
                  <a:lnTo>
                    <a:pt x="8" y="215"/>
                  </a:lnTo>
                  <a:lnTo>
                    <a:pt x="10" y="220"/>
                  </a:lnTo>
                  <a:lnTo>
                    <a:pt x="12" y="224"/>
                  </a:lnTo>
                  <a:lnTo>
                    <a:pt x="14" y="230"/>
                  </a:lnTo>
                  <a:lnTo>
                    <a:pt x="15" y="234"/>
                  </a:lnTo>
                  <a:lnTo>
                    <a:pt x="19" y="239"/>
                  </a:lnTo>
                  <a:lnTo>
                    <a:pt x="21" y="245"/>
                  </a:lnTo>
                  <a:lnTo>
                    <a:pt x="23" y="249"/>
                  </a:lnTo>
                  <a:lnTo>
                    <a:pt x="27" y="255"/>
                  </a:lnTo>
                  <a:lnTo>
                    <a:pt x="31" y="258"/>
                  </a:lnTo>
                  <a:lnTo>
                    <a:pt x="33" y="262"/>
                  </a:lnTo>
                  <a:lnTo>
                    <a:pt x="36" y="268"/>
                  </a:lnTo>
                  <a:lnTo>
                    <a:pt x="40" y="272"/>
                  </a:lnTo>
                  <a:lnTo>
                    <a:pt x="44" y="277"/>
                  </a:lnTo>
                  <a:lnTo>
                    <a:pt x="48" y="281"/>
                  </a:lnTo>
                  <a:lnTo>
                    <a:pt x="52" y="285"/>
                  </a:lnTo>
                  <a:lnTo>
                    <a:pt x="57" y="289"/>
                  </a:lnTo>
                  <a:lnTo>
                    <a:pt x="63" y="294"/>
                  </a:lnTo>
                  <a:lnTo>
                    <a:pt x="67" y="298"/>
                  </a:lnTo>
                  <a:lnTo>
                    <a:pt x="71" y="302"/>
                  </a:lnTo>
                  <a:lnTo>
                    <a:pt x="76" y="306"/>
                  </a:lnTo>
                  <a:lnTo>
                    <a:pt x="84" y="310"/>
                  </a:lnTo>
                  <a:lnTo>
                    <a:pt x="88" y="314"/>
                  </a:lnTo>
                  <a:lnTo>
                    <a:pt x="95" y="317"/>
                  </a:lnTo>
                  <a:lnTo>
                    <a:pt x="103" y="321"/>
                  </a:lnTo>
                  <a:lnTo>
                    <a:pt x="109" y="325"/>
                  </a:lnTo>
                  <a:lnTo>
                    <a:pt x="114" y="329"/>
                  </a:lnTo>
                  <a:lnTo>
                    <a:pt x="122" y="333"/>
                  </a:lnTo>
                  <a:lnTo>
                    <a:pt x="129" y="334"/>
                  </a:lnTo>
                  <a:lnTo>
                    <a:pt x="137" y="338"/>
                  </a:lnTo>
                  <a:lnTo>
                    <a:pt x="145" y="342"/>
                  </a:lnTo>
                  <a:lnTo>
                    <a:pt x="152" y="344"/>
                  </a:lnTo>
                  <a:lnTo>
                    <a:pt x="160" y="348"/>
                  </a:lnTo>
                  <a:lnTo>
                    <a:pt x="169" y="352"/>
                  </a:lnTo>
                  <a:lnTo>
                    <a:pt x="179" y="353"/>
                  </a:lnTo>
                  <a:lnTo>
                    <a:pt x="187" y="355"/>
                  </a:lnTo>
                  <a:lnTo>
                    <a:pt x="196" y="357"/>
                  </a:lnTo>
                  <a:lnTo>
                    <a:pt x="207" y="359"/>
                  </a:lnTo>
                  <a:lnTo>
                    <a:pt x="215" y="363"/>
                  </a:lnTo>
                  <a:lnTo>
                    <a:pt x="226" y="365"/>
                  </a:lnTo>
                  <a:lnTo>
                    <a:pt x="238" y="367"/>
                  </a:lnTo>
                  <a:lnTo>
                    <a:pt x="249" y="369"/>
                  </a:lnTo>
                  <a:lnTo>
                    <a:pt x="259" y="371"/>
                  </a:lnTo>
                  <a:lnTo>
                    <a:pt x="270" y="372"/>
                  </a:lnTo>
                  <a:lnTo>
                    <a:pt x="282" y="374"/>
                  </a:lnTo>
                  <a:lnTo>
                    <a:pt x="295" y="376"/>
                  </a:lnTo>
                  <a:lnTo>
                    <a:pt x="306" y="376"/>
                  </a:lnTo>
                  <a:lnTo>
                    <a:pt x="320" y="378"/>
                  </a:lnTo>
                  <a:lnTo>
                    <a:pt x="333" y="380"/>
                  </a:lnTo>
                  <a:lnTo>
                    <a:pt x="346" y="382"/>
                  </a:lnTo>
                  <a:lnTo>
                    <a:pt x="359" y="382"/>
                  </a:lnTo>
                  <a:lnTo>
                    <a:pt x="373" y="382"/>
                  </a:lnTo>
                  <a:lnTo>
                    <a:pt x="388" y="384"/>
                  </a:lnTo>
                  <a:lnTo>
                    <a:pt x="403" y="384"/>
                  </a:lnTo>
                  <a:lnTo>
                    <a:pt x="416" y="384"/>
                  </a:lnTo>
                  <a:lnTo>
                    <a:pt x="434" y="384"/>
                  </a:lnTo>
                  <a:lnTo>
                    <a:pt x="449" y="384"/>
                  </a:lnTo>
                  <a:lnTo>
                    <a:pt x="464" y="386"/>
                  </a:lnTo>
                  <a:lnTo>
                    <a:pt x="479" y="384"/>
                  </a:lnTo>
                  <a:lnTo>
                    <a:pt x="494" y="384"/>
                  </a:lnTo>
                  <a:lnTo>
                    <a:pt x="510" y="384"/>
                  </a:lnTo>
                  <a:lnTo>
                    <a:pt x="525" y="384"/>
                  </a:lnTo>
                  <a:lnTo>
                    <a:pt x="540" y="382"/>
                  </a:lnTo>
                  <a:lnTo>
                    <a:pt x="553" y="382"/>
                  </a:lnTo>
                  <a:lnTo>
                    <a:pt x="567" y="382"/>
                  </a:lnTo>
                  <a:lnTo>
                    <a:pt x="582" y="382"/>
                  </a:lnTo>
                  <a:lnTo>
                    <a:pt x="593" y="380"/>
                  </a:lnTo>
                  <a:lnTo>
                    <a:pt x="607" y="378"/>
                  </a:lnTo>
                  <a:lnTo>
                    <a:pt x="618" y="378"/>
                  </a:lnTo>
                  <a:lnTo>
                    <a:pt x="629" y="376"/>
                  </a:lnTo>
                  <a:lnTo>
                    <a:pt x="643" y="376"/>
                  </a:lnTo>
                  <a:lnTo>
                    <a:pt x="654" y="374"/>
                  </a:lnTo>
                  <a:lnTo>
                    <a:pt x="665" y="374"/>
                  </a:lnTo>
                  <a:lnTo>
                    <a:pt x="675" y="372"/>
                  </a:lnTo>
                  <a:lnTo>
                    <a:pt x="685" y="372"/>
                  </a:lnTo>
                  <a:lnTo>
                    <a:pt x="696" y="371"/>
                  </a:lnTo>
                  <a:lnTo>
                    <a:pt x="705" y="369"/>
                  </a:lnTo>
                  <a:lnTo>
                    <a:pt x="713" y="369"/>
                  </a:lnTo>
                  <a:lnTo>
                    <a:pt x="723" y="365"/>
                  </a:lnTo>
                  <a:lnTo>
                    <a:pt x="732" y="365"/>
                  </a:lnTo>
                  <a:lnTo>
                    <a:pt x="740" y="363"/>
                  </a:lnTo>
                  <a:lnTo>
                    <a:pt x="749" y="361"/>
                  </a:lnTo>
                  <a:lnTo>
                    <a:pt x="757" y="359"/>
                  </a:lnTo>
                  <a:lnTo>
                    <a:pt x="764" y="357"/>
                  </a:lnTo>
                  <a:lnTo>
                    <a:pt x="770" y="355"/>
                  </a:lnTo>
                  <a:lnTo>
                    <a:pt x="780" y="353"/>
                  </a:lnTo>
                  <a:lnTo>
                    <a:pt x="785" y="352"/>
                  </a:lnTo>
                  <a:lnTo>
                    <a:pt x="793" y="350"/>
                  </a:lnTo>
                  <a:lnTo>
                    <a:pt x="799" y="348"/>
                  </a:lnTo>
                  <a:lnTo>
                    <a:pt x="806" y="346"/>
                  </a:lnTo>
                  <a:lnTo>
                    <a:pt x="810" y="342"/>
                  </a:lnTo>
                  <a:lnTo>
                    <a:pt x="816" y="340"/>
                  </a:lnTo>
                  <a:lnTo>
                    <a:pt x="821" y="338"/>
                  </a:lnTo>
                  <a:lnTo>
                    <a:pt x="827" y="336"/>
                  </a:lnTo>
                  <a:lnTo>
                    <a:pt x="831" y="333"/>
                  </a:lnTo>
                  <a:lnTo>
                    <a:pt x="835" y="331"/>
                  </a:lnTo>
                  <a:lnTo>
                    <a:pt x="840" y="329"/>
                  </a:lnTo>
                  <a:lnTo>
                    <a:pt x="844" y="327"/>
                  </a:lnTo>
                  <a:lnTo>
                    <a:pt x="852" y="321"/>
                  </a:lnTo>
                  <a:lnTo>
                    <a:pt x="857" y="315"/>
                  </a:lnTo>
                  <a:lnTo>
                    <a:pt x="863" y="310"/>
                  </a:lnTo>
                  <a:lnTo>
                    <a:pt x="871" y="306"/>
                  </a:lnTo>
                  <a:lnTo>
                    <a:pt x="875" y="298"/>
                  </a:lnTo>
                  <a:lnTo>
                    <a:pt x="878" y="293"/>
                  </a:lnTo>
                  <a:lnTo>
                    <a:pt x="880" y="287"/>
                  </a:lnTo>
                  <a:lnTo>
                    <a:pt x="884" y="281"/>
                  </a:lnTo>
                  <a:lnTo>
                    <a:pt x="886" y="274"/>
                  </a:lnTo>
                  <a:lnTo>
                    <a:pt x="888" y="268"/>
                  </a:lnTo>
                  <a:lnTo>
                    <a:pt x="888" y="262"/>
                  </a:lnTo>
                  <a:lnTo>
                    <a:pt x="890" y="255"/>
                  </a:lnTo>
                  <a:lnTo>
                    <a:pt x="890" y="247"/>
                  </a:lnTo>
                  <a:lnTo>
                    <a:pt x="890" y="239"/>
                  </a:lnTo>
                  <a:lnTo>
                    <a:pt x="888" y="232"/>
                  </a:lnTo>
                  <a:lnTo>
                    <a:pt x="888" y="224"/>
                  </a:lnTo>
                  <a:lnTo>
                    <a:pt x="886" y="217"/>
                  </a:lnTo>
                  <a:lnTo>
                    <a:pt x="886" y="209"/>
                  </a:lnTo>
                  <a:lnTo>
                    <a:pt x="884" y="201"/>
                  </a:lnTo>
                  <a:lnTo>
                    <a:pt x="882" y="194"/>
                  </a:lnTo>
                  <a:lnTo>
                    <a:pt x="878" y="186"/>
                  </a:lnTo>
                  <a:lnTo>
                    <a:pt x="876" y="179"/>
                  </a:lnTo>
                  <a:lnTo>
                    <a:pt x="873" y="171"/>
                  </a:lnTo>
                  <a:lnTo>
                    <a:pt x="871" y="163"/>
                  </a:lnTo>
                  <a:lnTo>
                    <a:pt x="867" y="158"/>
                  </a:lnTo>
                  <a:lnTo>
                    <a:pt x="865" y="150"/>
                  </a:lnTo>
                  <a:lnTo>
                    <a:pt x="861" y="142"/>
                  </a:lnTo>
                  <a:lnTo>
                    <a:pt x="857" y="137"/>
                  </a:lnTo>
                  <a:lnTo>
                    <a:pt x="854" y="129"/>
                  </a:lnTo>
                  <a:lnTo>
                    <a:pt x="852" y="121"/>
                  </a:lnTo>
                  <a:lnTo>
                    <a:pt x="848" y="116"/>
                  </a:lnTo>
                  <a:lnTo>
                    <a:pt x="844" y="112"/>
                  </a:lnTo>
                  <a:lnTo>
                    <a:pt x="842" y="104"/>
                  </a:lnTo>
                  <a:lnTo>
                    <a:pt x="838" y="101"/>
                  </a:lnTo>
                  <a:lnTo>
                    <a:pt x="837" y="95"/>
                  </a:lnTo>
                  <a:lnTo>
                    <a:pt x="835" y="91"/>
                  </a:lnTo>
                  <a:lnTo>
                    <a:pt x="829" y="83"/>
                  </a:lnTo>
                  <a:lnTo>
                    <a:pt x="825" y="78"/>
                  </a:lnTo>
                  <a:lnTo>
                    <a:pt x="823" y="76"/>
                  </a:lnTo>
                  <a:lnTo>
                    <a:pt x="823" y="74"/>
                  </a:lnTo>
                  <a:lnTo>
                    <a:pt x="301" y="0"/>
                  </a:lnTo>
                  <a:lnTo>
                    <a:pt x="80" y="26"/>
                  </a:lnTo>
                  <a:lnTo>
                    <a:pt x="80" y="26"/>
                  </a:lnTo>
                  <a:close/>
                </a:path>
              </a:pathLst>
            </a:custGeom>
            <a:solidFill>
              <a:srgbClr val="94D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563" y="1861"/>
              <a:ext cx="472" cy="999"/>
            </a:xfrm>
            <a:custGeom>
              <a:avLst/>
              <a:gdLst>
                <a:gd name="T0" fmla="*/ 624 w 945"/>
                <a:gd name="T1" fmla="*/ 49 h 1998"/>
                <a:gd name="T2" fmla="*/ 673 w 945"/>
                <a:gd name="T3" fmla="*/ 82 h 1998"/>
                <a:gd name="T4" fmla="*/ 736 w 945"/>
                <a:gd name="T5" fmla="*/ 82 h 1998"/>
                <a:gd name="T6" fmla="*/ 793 w 945"/>
                <a:gd name="T7" fmla="*/ 80 h 1998"/>
                <a:gd name="T8" fmla="*/ 842 w 945"/>
                <a:gd name="T9" fmla="*/ 76 h 1998"/>
                <a:gd name="T10" fmla="*/ 855 w 945"/>
                <a:gd name="T11" fmla="*/ 99 h 1998"/>
                <a:gd name="T12" fmla="*/ 871 w 945"/>
                <a:gd name="T13" fmla="*/ 171 h 1998"/>
                <a:gd name="T14" fmla="*/ 892 w 945"/>
                <a:gd name="T15" fmla="*/ 281 h 1998"/>
                <a:gd name="T16" fmla="*/ 916 w 945"/>
                <a:gd name="T17" fmla="*/ 415 h 1998"/>
                <a:gd name="T18" fmla="*/ 935 w 945"/>
                <a:gd name="T19" fmla="*/ 559 h 1998"/>
                <a:gd name="T20" fmla="*/ 945 w 945"/>
                <a:gd name="T21" fmla="*/ 702 h 1998"/>
                <a:gd name="T22" fmla="*/ 941 w 945"/>
                <a:gd name="T23" fmla="*/ 827 h 1998"/>
                <a:gd name="T24" fmla="*/ 918 w 945"/>
                <a:gd name="T25" fmla="*/ 939 h 1998"/>
                <a:gd name="T26" fmla="*/ 882 w 945"/>
                <a:gd name="T27" fmla="*/ 1061 h 1998"/>
                <a:gd name="T28" fmla="*/ 840 w 945"/>
                <a:gd name="T29" fmla="*/ 1185 h 1998"/>
                <a:gd name="T30" fmla="*/ 797 w 945"/>
                <a:gd name="T31" fmla="*/ 1304 h 1998"/>
                <a:gd name="T32" fmla="*/ 755 w 945"/>
                <a:gd name="T33" fmla="*/ 1413 h 1998"/>
                <a:gd name="T34" fmla="*/ 722 w 945"/>
                <a:gd name="T35" fmla="*/ 1502 h 1998"/>
                <a:gd name="T36" fmla="*/ 703 w 945"/>
                <a:gd name="T37" fmla="*/ 1567 h 1998"/>
                <a:gd name="T38" fmla="*/ 698 w 945"/>
                <a:gd name="T39" fmla="*/ 1631 h 1998"/>
                <a:gd name="T40" fmla="*/ 702 w 945"/>
                <a:gd name="T41" fmla="*/ 1696 h 1998"/>
                <a:gd name="T42" fmla="*/ 715 w 945"/>
                <a:gd name="T43" fmla="*/ 1745 h 1998"/>
                <a:gd name="T44" fmla="*/ 770 w 945"/>
                <a:gd name="T45" fmla="*/ 1778 h 1998"/>
                <a:gd name="T46" fmla="*/ 795 w 945"/>
                <a:gd name="T47" fmla="*/ 1825 h 1998"/>
                <a:gd name="T48" fmla="*/ 764 w 945"/>
                <a:gd name="T49" fmla="*/ 1879 h 1998"/>
                <a:gd name="T50" fmla="*/ 700 w 945"/>
                <a:gd name="T51" fmla="*/ 1943 h 1998"/>
                <a:gd name="T52" fmla="*/ 646 w 945"/>
                <a:gd name="T53" fmla="*/ 1976 h 1998"/>
                <a:gd name="T54" fmla="*/ 597 w 945"/>
                <a:gd name="T55" fmla="*/ 1991 h 1998"/>
                <a:gd name="T56" fmla="*/ 538 w 945"/>
                <a:gd name="T57" fmla="*/ 1998 h 1998"/>
                <a:gd name="T58" fmla="*/ 460 w 945"/>
                <a:gd name="T59" fmla="*/ 1998 h 1998"/>
                <a:gd name="T60" fmla="*/ 365 w 945"/>
                <a:gd name="T61" fmla="*/ 1989 h 1998"/>
                <a:gd name="T62" fmla="*/ 270 w 945"/>
                <a:gd name="T63" fmla="*/ 1974 h 1998"/>
                <a:gd name="T64" fmla="*/ 192 w 945"/>
                <a:gd name="T65" fmla="*/ 1958 h 1998"/>
                <a:gd name="T66" fmla="*/ 131 w 945"/>
                <a:gd name="T67" fmla="*/ 1939 h 1998"/>
                <a:gd name="T68" fmla="*/ 84 w 945"/>
                <a:gd name="T69" fmla="*/ 1915 h 1998"/>
                <a:gd name="T70" fmla="*/ 29 w 945"/>
                <a:gd name="T71" fmla="*/ 1865 h 1998"/>
                <a:gd name="T72" fmla="*/ 8 w 945"/>
                <a:gd name="T73" fmla="*/ 1818 h 1998"/>
                <a:gd name="T74" fmla="*/ 0 w 945"/>
                <a:gd name="T75" fmla="*/ 1766 h 1998"/>
                <a:gd name="T76" fmla="*/ 21 w 945"/>
                <a:gd name="T77" fmla="*/ 1713 h 1998"/>
                <a:gd name="T78" fmla="*/ 69 w 945"/>
                <a:gd name="T79" fmla="*/ 1677 h 1998"/>
                <a:gd name="T80" fmla="*/ 107 w 945"/>
                <a:gd name="T81" fmla="*/ 1633 h 1998"/>
                <a:gd name="T82" fmla="*/ 145 w 945"/>
                <a:gd name="T83" fmla="*/ 1572 h 1998"/>
                <a:gd name="T84" fmla="*/ 162 w 945"/>
                <a:gd name="T85" fmla="*/ 1531 h 1998"/>
                <a:gd name="T86" fmla="*/ 175 w 945"/>
                <a:gd name="T87" fmla="*/ 1485 h 1998"/>
                <a:gd name="T88" fmla="*/ 179 w 945"/>
                <a:gd name="T89" fmla="*/ 1432 h 1998"/>
                <a:gd name="T90" fmla="*/ 171 w 945"/>
                <a:gd name="T91" fmla="*/ 1369 h 1998"/>
                <a:gd name="T92" fmla="*/ 154 w 945"/>
                <a:gd name="T93" fmla="*/ 1295 h 1998"/>
                <a:gd name="T94" fmla="*/ 135 w 945"/>
                <a:gd name="T95" fmla="*/ 1209 h 1998"/>
                <a:gd name="T96" fmla="*/ 112 w 945"/>
                <a:gd name="T97" fmla="*/ 1114 h 1998"/>
                <a:gd name="T98" fmla="*/ 93 w 945"/>
                <a:gd name="T99" fmla="*/ 1012 h 1998"/>
                <a:gd name="T100" fmla="*/ 80 w 945"/>
                <a:gd name="T101" fmla="*/ 899 h 1998"/>
                <a:gd name="T102" fmla="*/ 78 w 945"/>
                <a:gd name="T103" fmla="*/ 783 h 1998"/>
                <a:gd name="T104" fmla="*/ 93 w 945"/>
                <a:gd name="T105" fmla="*/ 675 h 1998"/>
                <a:gd name="T106" fmla="*/ 127 w 945"/>
                <a:gd name="T107" fmla="*/ 578 h 1998"/>
                <a:gd name="T108" fmla="*/ 175 w 945"/>
                <a:gd name="T109" fmla="*/ 489 h 1998"/>
                <a:gd name="T110" fmla="*/ 230 w 945"/>
                <a:gd name="T111" fmla="*/ 409 h 1998"/>
                <a:gd name="T112" fmla="*/ 291 w 945"/>
                <a:gd name="T113" fmla="*/ 333 h 1998"/>
                <a:gd name="T114" fmla="*/ 354 w 945"/>
                <a:gd name="T115" fmla="*/ 264 h 1998"/>
                <a:gd name="T116" fmla="*/ 415 w 945"/>
                <a:gd name="T117" fmla="*/ 202 h 1998"/>
                <a:gd name="T118" fmla="*/ 466 w 945"/>
                <a:gd name="T119" fmla="*/ 146 h 1998"/>
                <a:gd name="T120" fmla="*/ 506 w 945"/>
                <a:gd name="T121" fmla="*/ 99 h 1998"/>
                <a:gd name="T122" fmla="*/ 546 w 945"/>
                <a:gd name="T123" fmla="*/ 55 h 1998"/>
                <a:gd name="T124" fmla="*/ 584 w 945"/>
                <a:gd name="T125" fmla="*/ 6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5" h="1998">
                  <a:moveTo>
                    <a:pt x="589" y="0"/>
                  </a:moveTo>
                  <a:lnTo>
                    <a:pt x="591" y="2"/>
                  </a:lnTo>
                  <a:lnTo>
                    <a:pt x="593" y="6"/>
                  </a:lnTo>
                  <a:lnTo>
                    <a:pt x="595" y="13"/>
                  </a:lnTo>
                  <a:lnTo>
                    <a:pt x="599" y="19"/>
                  </a:lnTo>
                  <a:lnTo>
                    <a:pt x="605" y="27"/>
                  </a:lnTo>
                  <a:lnTo>
                    <a:pt x="608" y="34"/>
                  </a:lnTo>
                  <a:lnTo>
                    <a:pt x="616" y="44"/>
                  </a:lnTo>
                  <a:lnTo>
                    <a:pt x="624" y="49"/>
                  </a:lnTo>
                  <a:lnTo>
                    <a:pt x="631" y="57"/>
                  </a:lnTo>
                  <a:lnTo>
                    <a:pt x="635" y="61"/>
                  </a:lnTo>
                  <a:lnTo>
                    <a:pt x="641" y="65"/>
                  </a:lnTo>
                  <a:lnTo>
                    <a:pt x="645" y="68"/>
                  </a:lnTo>
                  <a:lnTo>
                    <a:pt x="650" y="72"/>
                  </a:lnTo>
                  <a:lnTo>
                    <a:pt x="656" y="74"/>
                  </a:lnTo>
                  <a:lnTo>
                    <a:pt x="662" y="76"/>
                  </a:lnTo>
                  <a:lnTo>
                    <a:pt x="667" y="80"/>
                  </a:lnTo>
                  <a:lnTo>
                    <a:pt x="673" y="82"/>
                  </a:lnTo>
                  <a:lnTo>
                    <a:pt x="679" y="82"/>
                  </a:lnTo>
                  <a:lnTo>
                    <a:pt x="686" y="84"/>
                  </a:lnTo>
                  <a:lnTo>
                    <a:pt x="694" y="84"/>
                  </a:lnTo>
                  <a:lnTo>
                    <a:pt x="702" y="84"/>
                  </a:lnTo>
                  <a:lnTo>
                    <a:pt x="709" y="84"/>
                  </a:lnTo>
                  <a:lnTo>
                    <a:pt x="715" y="84"/>
                  </a:lnTo>
                  <a:lnTo>
                    <a:pt x="722" y="84"/>
                  </a:lnTo>
                  <a:lnTo>
                    <a:pt x="730" y="84"/>
                  </a:lnTo>
                  <a:lnTo>
                    <a:pt x="736" y="82"/>
                  </a:lnTo>
                  <a:lnTo>
                    <a:pt x="743" y="82"/>
                  </a:lnTo>
                  <a:lnTo>
                    <a:pt x="751" y="82"/>
                  </a:lnTo>
                  <a:lnTo>
                    <a:pt x="757" y="82"/>
                  </a:lnTo>
                  <a:lnTo>
                    <a:pt x="762" y="80"/>
                  </a:lnTo>
                  <a:lnTo>
                    <a:pt x="770" y="80"/>
                  </a:lnTo>
                  <a:lnTo>
                    <a:pt x="776" y="80"/>
                  </a:lnTo>
                  <a:lnTo>
                    <a:pt x="783" y="80"/>
                  </a:lnTo>
                  <a:lnTo>
                    <a:pt x="787" y="80"/>
                  </a:lnTo>
                  <a:lnTo>
                    <a:pt x="793" y="80"/>
                  </a:lnTo>
                  <a:lnTo>
                    <a:pt x="798" y="80"/>
                  </a:lnTo>
                  <a:lnTo>
                    <a:pt x="804" y="80"/>
                  </a:lnTo>
                  <a:lnTo>
                    <a:pt x="810" y="78"/>
                  </a:lnTo>
                  <a:lnTo>
                    <a:pt x="814" y="78"/>
                  </a:lnTo>
                  <a:lnTo>
                    <a:pt x="817" y="78"/>
                  </a:lnTo>
                  <a:lnTo>
                    <a:pt x="823" y="78"/>
                  </a:lnTo>
                  <a:lnTo>
                    <a:pt x="831" y="76"/>
                  </a:lnTo>
                  <a:lnTo>
                    <a:pt x="838" y="76"/>
                  </a:lnTo>
                  <a:lnTo>
                    <a:pt x="842" y="76"/>
                  </a:lnTo>
                  <a:lnTo>
                    <a:pt x="846" y="76"/>
                  </a:lnTo>
                  <a:lnTo>
                    <a:pt x="848" y="76"/>
                  </a:lnTo>
                  <a:lnTo>
                    <a:pt x="850" y="76"/>
                  </a:lnTo>
                  <a:lnTo>
                    <a:pt x="850" y="78"/>
                  </a:lnTo>
                  <a:lnTo>
                    <a:pt x="852" y="82"/>
                  </a:lnTo>
                  <a:lnTo>
                    <a:pt x="852" y="84"/>
                  </a:lnTo>
                  <a:lnTo>
                    <a:pt x="852" y="89"/>
                  </a:lnTo>
                  <a:lnTo>
                    <a:pt x="854" y="93"/>
                  </a:lnTo>
                  <a:lnTo>
                    <a:pt x="855" y="99"/>
                  </a:lnTo>
                  <a:lnTo>
                    <a:pt x="855" y="105"/>
                  </a:lnTo>
                  <a:lnTo>
                    <a:pt x="857" y="110"/>
                  </a:lnTo>
                  <a:lnTo>
                    <a:pt x="859" y="118"/>
                  </a:lnTo>
                  <a:lnTo>
                    <a:pt x="861" y="126"/>
                  </a:lnTo>
                  <a:lnTo>
                    <a:pt x="863" y="133"/>
                  </a:lnTo>
                  <a:lnTo>
                    <a:pt x="865" y="143"/>
                  </a:lnTo>
                  <a:lnTo>
                    <a:pt x="867" y="152"/>
                  </a:lnTo>
                  <a:lnTo>
                    <a:pt x="869" y="162"/>
                  </a:lnTo>
                  <a:lnTo>
                    <a:pt x="871" y="171"/>
                  </a:lnTo>
                  <a:lnTo>
                    <a:pt x="873" y="183"/>
                  </a:lnTo>
                  <a:lnTo>
                    <a:pt x="874" y="194"/>
                  </a:lnTo>
                  <a:lnTo>
                    <a:pt x="878" y="205"/>
                  </a:lnTo>
                  <a:lnTo>
                    <a:pt x="880" y="217"/>
                  </a:lnTo>
                  <a:lnTo>
                    <a:pt x="882" y="228"/>
                  </a:lnTo>
                  <a:lnTo>
                    <a:pt x="884" y="241"/>
                  </a:lnTo>
                  <a:lnTo>
                    <a:pt x="888" y="255"/>
                  </a:lnTo>
                  <a:lnTo>
                    <a:pt x="890" y="268"/>
                  </a:lnTo>
                  <a:lnTo>
                    <a:pt x="892" y="281"/>
                  </a:lnTo>
                  <a:lnTo>
                    <a:pt x="895" y="295"/>
                  </a:lnTo>
                  <a:lnTo>
                    <a:pt x="899" y="310"/>
                  </a:lnTo>
                  <a:lnTo>
                    <a:pt x="901" y="323"/>
                  </a:lnTo>
                  <a:lnTo>
                    <a:pt x="903" y="338"/>
                  </a:lnTo>
                  <a:lnTo>
                    <a:pt x="907" y="354"/>
                  </a:lnTo>
                  <a:lnTo>
                    <a:pt x="909" y="371"/>
                  </a:lnTo>
                  <a:lnTo>
                    <a:pt x="911" y="384"/>
                  </a:lnTo>
                  <a:lnTo>
                    <a:pt x="914" y="401"/>
                  </a:lnTo>
                  <a:lnTo>
                    <a:pt x="916" y="415"/>
                  </a:lnTo>
                  <a:lnTo>
                    <a:pt x="918" y="432"/>
                  </a:lnTo>
                  <a:lnTo>
                    <a:pt x="920" y="447"/>
                  </a:lnTo>
                  <a:lnTo>
                    <a:pt x="922" y="462"/>
                  </a:lnTo>
                  <a:lnTo>
                    <a:pt x="926" y="479"/>
                  </a:lnTo>
                  <a:lnTo>
                    <a:pt x="928" y="496"/>
                  </a:lnTo>
                  <a:lnTo>
                    <a:pt x="930" y="511"/>
                  </a:lnTo>
                  <a:lnTo>
                    <a:pt x="932" y="529"/>
                  </a:lnTo>
                  <a:lnTo>
                    <a:pt x="933" y="544"/>
                  </a:lnTo>
                  <a:lnTo>
                    <a:pt x="935" y="559"/>
                  </a:lnTo>
                  <a:lnTo>
                    <a:pt x="937" y="576"/>
                  </a:lnTo>
                  <a:lnTo>
                    <a:pt x="939" y="591"/>
                  </a:lnTo>
                  <a:lnTo>
                    <a:pt x="941" y="608"/>
                  </a:lnTo>
                  <a:lnTo>
                    <a:pt x="941" y="626"/>
                  </a:lnTo>
                  <a:lnTo>
                    <a:pt x="943" y="639"/>
                  </a:lnTo>
                  <a:lnTo>
                    <a:pt x="943" y="656"/>
                  </a:lnTo>
                  <a:lnTo>
                    <a:pt x="945" y="671"/>
                  </a:lnTo>
                  <a:lnTo>
                    <a:pt x="945" y="686"/>
                  </a:lnTo>
                  <a:lnTo>
                    <a:pt x="945" y="702"/>
                  </a:lnTo>
                  <a:lnTo>
                    <a:pt x="945" y="717"/>
                  </a:lnTo>
                  <a:lnTo>
                    <a:pt x="945" y="732"/>
                  </a:lnTo>
                  <a:lnTo>
                    <a:pt x="945" y="747"/>
                  </a:lnTo>
                  <a:lnTo>
                    <a:pt x="945" y="761"/>
                  </a:lnTo>
                  <a:lnTo>
                    <a:pt x="945" y="774"/>
                  </a:lnTo>
                  <a:lnTo>
                    <a:pt x="943" y="787"/>
                  </a:lnTo>
                  <a:lnTo>
                    <a:pt x="943" y="802"/>
                  </a:lnTo>
                  <a:lnTo>
                    <a:pt x="941" y="814"/>
                  </a:lnTo>
                  <a:lnTo>
                    <a:pt x="941" y="827"/>
                  </a:lnTo>
                  <a:lnTo>
                    <a:pt x="939" y="840"/>
                  </a:lnTo>
                  <a:lnTo>
                    <a:pt x="937" y="854"/>
                  </a:lnTo>
                  <a:lnTo>
                    <a:pt x="935" y="865"/>
                  </a:lnTo>
                  <a:lnTo>
                    <a:pt x="932" y="877"/>
                  </a:lnTo>
                  <a:lnTo>
                    <a:pt x="930" y="890"/>
                  </a:lnTo>
                  <a:lnTo>
                    <a:pt x="926" y="903"/>
                  </a:lnTo>
                  <a:lnTo>
                    <a:pt x="924" y="915"/>
                  </a:lnTo>
                  <a:lnTo>
                    <a:pt x="920" y="928"/>
                  </a:lnTo>
                  <a:lnTo>
                    <a:pt x="918" y="939"/>
                  </a:lnTo>
                  <a:lnTo>
                    <a:pt x="914" y="955"/>
                  </a:lnTo>
                  <a:lnTo>
                    <a:pt x="911" y="966"/>
                  </a:lnTo>
                  <a:lnTo>
                    <a:pt x="907" y="979"/>
                  </a:lnTo>
                  <a:lnTo>
                    <a:pt x="903" y="993"/>
                  </a:lnTo>
                  <a:lnTo>
                    <a:pt x="899" y="1006"/>
                  </a:lnTo>
                  <a:lnTo>
                    <a:pt x="894" y="1019"/>
                  </a:lnTo>
                  <a:lnTo>
                    <a:pt x="890" y="1034"/>
                  </a:lnTo>
                  <a:lnTo>
                    <a:pt x="886" y="1048"/>
                  </a:lnTo>
                  <a:lnTo>
                    <a:pt x="882" y="1061"/>
                  </a:lnTo>
                  <a:lnTo>
                    <a:pt x="878" y="1074"/>
                  </a:lnTo>
                  <a:lnTo>
                    <a:pt x="873" y="1088"/>
                  </a:lnTo>
                  <a:lnTo>
                    <a:pt x="869" y="1101"/>
                  </a:lnTo>
                  <a:lnTo>
                    <a:pt x="863" y="1116"/>
                  </a:lnTo>
                  <a:lnTo>
                    <a:pt x="859" y="1129"/>
                  </a:lnTo>
                  <a:lnTo>
                    <a:pt x="854" y="1143"/>
                  </a:lnTo>
                  <a:lnTo>
                    <a:pt x="850" y="1158"/>
                  </a:lnTo>
                  <a:lnTo>
                    <a:pt x="844" y="1171"/>
                  </a:lnTo>
                  <a:lnTo>
                    <a:pt x="840" y="1185"/>
                  </a:lnTo>
                  <a:lnTo>
                    <a:pt x="835" y="1198"/>
                  </a:lnTo>
                  <a:lnTo>
                    <a:pt x="831" y="1211"/>
                  </a:lnTo>
                  <a:lnTo>
                    <a:pt x="825" y="1225"/>
                  </a:lnTo>
                  <a:lnTo>
                    <a:pt x="821" y="1238"/>
                  </a:lnTo>
                  <a:lnTo>
                    <a:pt x="816" y="1251"/>
                  </a:lnTo>
                  <a:lnTo>
                    <a:pt x="812" y="1264"/>
                  </a:lnTo>
                  <a:lnTo>
                    <a:pt x="806" y="1280"/>
                  </a:lnTo>
                  <a:lnTo>
                    <a:pt x="800" y="1291"/>
                  </a:lnTo>
                  <a:lnTo>
                    <a:pt x="797" y="1304"/>
                  </a:lnTo>
                  <a:lnTo>
                    <a:pt x="791" y="1316"/>
                  </a:lnTo>
                  <a:lnTo>
                    <a:pt x="787" y="1329"/>
                  </a:lnTo>
                  <a:lnTo>
                    <a:pt x="781" y="1342"/>
                  </a:lnTo>
                  <a:lnTo>
                    <a:pt x="778" y="1354"/>
                  </a:lnTo>
                  <a:lnTo>
                    <a:pt x="772" y="1365"/>
                  </a:lnTo>
                  <a:lnTo>
                    <a:pt x="768" y="1379"/>
                  </a:lnTo>
                  <a:lnTo>
                    <a:pt x="764" y="1390"/>
                  </a:lnTo>
                  <a:lnTo>
                    <a:pt x="759" y="1401"/>
                  </a:lnTo>
                  <a:lnTo>
                    <a:pt x="755" y="1413"/>
                  </a:lnTo>
                  <a:lnTo>
                    <a:pt x="751" y="1424"/>
                  </a:lnTo>
                  <a:lnTo>
                    <a:pt x="747" y="1434"/>
                  </a:lnTo>
                  <a:lnTo>
                    <a:pt x="743" y="1445"/>
                  </a:lnTo>
                  <a:lnTo>
                    <a:pt x="740" y="1455"/>
                  </a:lnTo>
                  <a:lnTo>
                    <a:pt x="736" y="1466"/>
                  </a:lnTo>
                  <a:lnTo>
                    <a:pt x="732" y="1475"/>
                  </a:lnTo>
                  <a:lnTo>
                    <a:pt x="728" y="1485"/>
                  </a:lnTo>
                  <a:lnTo>
                    <a:pt x="724" y="1493"/>
                  </a:lnTo>
                  <a:lnTo>
                    <a:pt x="722" y="1502"/>
                  </a:lnTo>
                  <a:lnTo>
                    <a:pt x="719" y="1510"/>
                  </a:lnTo>
                  <a:lnTo>
                    <a:pt x="717" y="1519"/>
                  </a:lnTo>
                  <a:lnTo>
                    <a:pt x="715" y="1527"/>
                  </a:lnTo>
                  <a:lnTo>
                    <a:pt x="713" y="1536"/>
                  </a:lnTo>
                  <a:lnTo>
                    <a:pt x="709" y="1542"/>
                  </a:lnTo>
                  <a:lnTo>
                    <a:pt x="707" y="1550"/>
                  </a:lnTo>
                  <a:lnTo>
                    <a:pt x="705" y="1555"/>
                  </a:lnTo>
                  <a:lnTo>
                    <a:pt x="703" y="1561"/>
                  </a:lnTo>
                  <a:lnTo>
                    <a:pt x="703" y="1567"/>
                  </a:lnTo>
                  <a:lnTo>
                    <a:pt x="702" y="1572"/>
                  </a:lnTo>
                  <a:lnTo>
                    <a:pt x="702" y="1578"/>
                  </a:lnTo>
                  <a:lnTo>
                    <a:pt x="702" y="1584"/>
                  </a:lnTo>
                  <a:lnTo>
                    <a:pt x="700" y="1591"/>
                  </a:lnTo>
                  <a:lnTo>
                    <a:pt x="700" y="1599"/>
                  </a:lnTo>
                  <a:lnTo>
                    <a:pt x="698" y="1607"/>
                  </a:lnTo>
                  <a:lnTo>
                    <a:pt x="698" y="1614"/>
                  </a:lnTo>
                  <a:lnTo>
                    <a:pt x="698" y="1624"/>
                  </a:lnTo>
                  <a:lnTo>
                    <a:pt x="698" y="1631"/>
                  </a:lnTo>
                  <a:lnTo>
                    <a:pt x="698" y="1639"/>
                  </a:lnTo>
                  <a:lnTo>
                    <a:pt x="698" y="1647"/>
                  </a:lnTo>
                  <a:lnTo>
                    <a:pt x="698" y="1654"/>
                  </a:lnTo>
                  <a:lnTo>
                    <a:pt x="698" y="1662"/>
                  </a:lnTo>
                  <a:lnTo>
                    <a:pt x="698" y="1668"/>
                  </a:lnTo>
                  <a:lnTo>
                    <a:pt x="700" y="1677"/>
                  </a:lnTo>
                  <a:lnTo>
                    <a:pt x="700" y="1683"/>
                  </a:lnTo>
                  <a:lnTo>
                    <a:pt x="700" y="1690"/>
                  </a:lnTo>
                  <a:lnTo>
                    <a:pt x="702" y="1696"/>
                  </a:lnTo>
                  <a:lnTo>
                    <a:pt x="703" y="1704"/>
                  </a:lnTo>
                  <a:lnTo>
                    <a:pt x="703" y="1709"/>
                  </a:lnTo>
                  <a:lnTo>
                    <a:pt x="705" y="1715"/>
                  </a:lnTo>
                  <a:lnTo>
                    <a:pt x="705" y="1721"/>
                  </a:lnTo>
                  <a:lnTo>
                    <a:pt x="707" y="1726"/>
                  </a:lnTo>
                  <a:lnTo>
                    <a:pt x="709" y="1730"/>
                  </a:lnTo>
                  <a:lnTo>
                    <a:pt x="711" y="1736"/>
                  </a:lnTo>
                  <a:lnTo>
                    <a:pt x="713" y="1740"/>
                  </a:lnTo>
                  <a:lnTo>
                    <a:pt x="715" y="1745"/>
                  </a:lnTo>
                  <a:lnTo>
                    <a:pt x="719" y="1751"/>
                  </a:lnTo>
                  <a:lnTo>
                    <a:pt x="724" y="1759"/>
                  </a:lnTo>
                  <a:lnTo>
                    <a:pt x="728" y="1763"/>
                  </a:lnTo>
                  <a:lnTo>
                    <a:pt x="736" y="1766"/>
                  </a:lnTo>
                  <a:lnTo>
                    <a:pt x="740" y="1768"/>
                  </a:lnTo>
                  <a:lnTo>
                    <a:pt x="747" y="1768"/>
                  </a:lnTo>
                  <a:lnTo>
                    <a:pt x="755" y="1772"/>
                  </a:lnTo>
                  <a:lnTo>
                    <a:pt x="762" y="1774"/>
                  </a:lnTo>
                  <a:lnTo>
                    <a:pt x="770" y="1778"/>
                  </a:lnTo>
                  <a:lnTo>
                    <a:pt x="778" y="1782"/>
                  </a:lnTo>
                  <a:lnTo>
                    <a:pt x="783" y="1785"/>
                  </a:lnTo>
                  <a:lnTo>
                    <a:pt x="791" y="1791"/>
                  </a:lnTo>
                  <a:lnTo>
                    <a:pt x="795" y="1797"/>
                  </a:lnTo>
                  <a:lnTo>
                    <a:pt x="797" y="1804"/>
                  </a:lnTo>
                  <a:lnTo>
                    <a:pt x="797" y="1810"/>
                  </a:lnTo>
                  <a:lnTo>
                    <a:pt x="797" y="1814"/>
                  </a:lnTo>
                  <a:lnTo>
                    <a:pt x="795" y="1818"/>
                  </a:lnTo>
                  <a:lnTo>
                    <a:pt x="795" y="1825"/>
                  </a:lnTo>
                  <a:lnTo>
                    <a:pt x="793" y="1829"/>
                  </a:lnTo>
                  <a:lnTo>
                    <a:pt x="791" y="1835"/>
                  </a:lnTo>
                  <a:lnTo>
                    <a:pt x="787" y="1842"/>
                  </a:lnTo>
                  <a:lnTo>
                    <a:pt x="783" y="1850"/>
                  </a:lnTo>
                  <a:lnTo>
                    <a:pt x="778" y="1858"/>
                  </a:lnTo>
                  <a:lnTo>
                    <a:pt x="774" y="1865"/>
                  </a:lnTo>
                  <a:lnTo>
                    <a:pt x="770" y="1869"/>
                  </a:lnTo>
                  <a:lnTo>
                    <a:pt x="766" y="1873"/>
                  </a:lnTo>
                  <a:lnTo>
                    <a:pt x="764" y="1879"/>
                  </a:lnTo>
                  <a:lnTo>
                    <a:pt x="760" y="1882"/>
                  </a:lnTo>
                  <a:lnTo>
                    <a:pt x="753" y="1890"/>
                  </a:lnTo>
                  <a:lnTo>
                    <a:pt x="743" y="1899"/>
                  </a:lnTo>
                  <a:lnTo>
                    <a:pt x="738" y="1907"/>
                  </a:lnTo>
                  <a:lnTo>
                    <a:pt x="730" y="1915"/>
                  </a:lnTo>
                  <a:lnTo>
                    <a:pt x="722" y="1922"/>
                  </a:lnTo>
                  <a:lnTo>
                    <a:pt x="715" y="1930"/>
                  </a:lnTo>
                  <a:lnTo>
                    <a:pt x="707" y="1936"/>
                  </a:lnTo>
                  <a:lnTo>
                    <a:pt x="700" y="1943"/>
                  </a:lnTo>
                  <a:lnTo>
                    <a:pt x="692" y="1949"/>
                  </a:lnTo>
                  <a:lnTo>
                    <a:pt x="684" y="1955"/>
                  </a:lnTo>
                  <a:lnTo>
                    <a:pt x="677" y="1960"/>
                  </a:lnTo>
                  <a:lnTo>
                    <a:pt x="669" y="1966"/>
                  </a:lnTo>
                  <a:lnTo>
                    <a:pt x="664" y="1968"/>
                  </a:lnTo>
                  <a:lnTo>
                    <a:pt x="660" y="1970"/>
                  </a:lnTo>
                  <a:lnTo>
                    <a:pt x="654" y="1972"/>
                  </a:lnTo>
                  <a:lnTo>
                    <a:pt x="650" y="1976"/>
                  </a:lnTo>
                  <a:lnTo>
                    <a:pt x="646" y="1976"/>
                  </a:lnTo>
                  <a:lnTo>
                    <a:pt x="641" y="1979"/>
                  </a:lnTo>
                  <a:lnTo>
                    <a:pt x="637" y="1981"/>
                  </a:lnTo>
                  <a:lnTo>
                    <a:pt x="631" y="1983"/>
                  </a:lnTo>
                  <a:lnTo>
                    <a:pt x="625" y="1985"/>
                  </a:lnTo>
                  <a:lnTo>
                    <a:pt x="620" y="1985"/>
                  </a:lnTo>
                  <a:lnTo>
                    <a:pt x="614" y="1987"/>
                  </a:lnTo>
                  <a:lnTo>
                    <a:pt x="610" y="1989"/>
                  </a:lnTo>
                  <a:lnTo>
                    <a:pt x="605" y="1989"/>
                  </a:lnTo>
                  <a:lnTo>
                    <a:pt x="597" y="1991"/>
                  </a:lnTo>
                  <a:lnTo>
                    <a:pt x="591" y="1993"/>
                  </a:lnTo>
                  <a:lnTo>
                    <a:pt x="586" y="1995"/>
                  </a:lnTo>
                  <a:lnTo>
                    <a:pt x="578" y="1995"/>
                  </a:lnTo>
                  <a:lnTo>
                    <a:pt x="572" y="1995"/>
                  </a:lnTo>
                  <a:lnTo>
                    <a:pt x="565" y="1996"/>
                  </a:lnTo>
                  <a:lnTo>
                    <a:pt x="559" y="1996"/>
                  </a:lnTo>
                  <a:lnTo>
                    <a:pt x="551" y="1996"/>
                  </a:lnTo>
                  <a:lnTo>
                    <a:pt x="544" y="1998"/>
                  </a:lnTo>
                  <a:lnTo>
                    <a:pt x="538" y="1998"/>
                  </a:lnTo>
                  <a:lnTo>
                    <a:pt x="530" y="1998"/>
                  </a:lnTo>
                  <a:lnTo>
                    <a:pt x="521" y="1998"/>
                  </a:lnTo>
                  <a:lnTo>
                    <a:pt x="513" y="1998"/>
                  </a:lnTo>
                  <a:lnTo>
                    <a:pt x="504" y="1998"/>
                  </a:lnTo>
                  <a:lnTo>
                    <a:pt x="496" y="1998"/>
                  </a:lnTo>
                  <a:lnTo>
                    <a:pt x="487" y="1998"/>
                  </a:lnTo>
                  <a:lnTo>
                    <a:pt x="479" y="1998"/>
                  </a:lnTo>
                  <a:lnTo>
                    <a:pt x="470" y="1998"/>
                  </a:lnTo>
                  <a:lnTo>
                    <a:pt x="460" y="1998"/>
                  </a:lnTo>
                  <a:lnTo>
                    <a:pt x="451" y="1996"/>
                  </a:lnTo>
                  <a:lnTo>
                    <a:pt x="441" y="1996"/>
                  </a:lnTo>
                  <a:lnTo>
                    <a:pt x="432" y="1995"/>
                  </a:lnTo>
                  <a:lnTo>
                    <a:pt x="420" y="1995"/>
                  </a:lnTo>
                  <a:lnTo>
                    <a:pt x="411" y="1993"/>
                  </a:lnTo>
                  <a:lnTo>
                    <a:pt x="399" y="1993"/>
                  </a:lnTo>
                  <a:lnTo>
                    <a:pt x="388" y="1991"/>
                  </a:lnTo>
                  <a:lnTo>
                    <a:pt x="376" y="1991"/>
                  </a:lnTo>
                  <a:lnTo>
                    <a:pt x="365" y="1989"/>
                  </a:lnTo>
                  <a:lnTo>
                    <a:pt x="354" y="1987"/>
                  </a:lnTo>
                  <a:lnTo>
                    <a:pt x="342" y="1985"/>
                  </a:lnTo>
                  <a:lnTo>
                    <a:pt x="331" y="1985"/>
                  </a:lnTo>
                  <a:lnTo>
                    <a:pt x="319" y="1981"/>
                  </a:lnTo>
                  <a:lnTo>
                    <a:pt x="310" y="1979"/>
                  </a:lnTo>
                  <a:lnTo>
                    <a:pt x="299" y="1979"/>
                  </a:lnTo>
                  <a:lnTo>
                    <a:pt x="289" y="1977"/>
                  </a:lnTo>
                  <a:lnTo>
                    <a:pt x="280" y="1976"/>
                  </a:lnTo>
                  <a:lnTo>
                    <a:pt x="270" y="1974"/>
                  </a:lnTo>
                  <a:lnTo>
                    <a:pt x="261" y="1972"/>
                  </a:lnTo>
                  <a:lnTo>
                    <a:pt x="251" y="1972"/>
                  </a:lnTo>
                  <a:lnTo>
                    <a:pt x="242" y="1968"/>
                  </a:lnTo>
                  <a:lnTo>
                    <a:pt x="234" y="1968"/>
                  </a:lnTo>
                  <a:lnTo>
                    <a:pt x="224" y="1966"/>
                  </a:lnTo>
                  <a:lnTo>
                    <a:pt x="217" y="1964"/>
                  </a:lnTo>
                  <a:lnTo>
                    <a:pt x="207" y="1962"/>
                  </a:lnTo>
                  <a:lnTo>
                    <a:pt x="200" y="1960"/>
                  </a:lnTo>
                  <a:lnTo>
                    <a:pt x="192" y="1958"/>
                  </a:lnTo>
                  <a:lnTo>
                    <a:pt x="185" y="1957"/>
                  </a:lnTo>
                  <a:lnTo>
                    <a:pt x="177" y="1955"/>
                  </a:lnTo>
                  <a:lnTo>
                    <a:pt x="171" y="1953"/>
                  </a:lnTo>
                  <a:lnTo>
                    <a:pt x="164" y="1951"/>
                  </a:lnTo>
                  <a:lnTo>
                    <a:pt x="158" y="1949"/>
                  </a:lnTo>
                  <a:lnTo>
                    <a:pt x="150" y="1945"/>
                  </a:lnTo>
                  <a:lnTo>
                    <a:pt x="143" y="1943"/>
                  </a:lnTo>
                  <a:lnTo>
                    <a:pt x="137" y="1941"/>
                  </a:lnTo>
                  <a:lnTo>
                    <a:pt x="131" y="1939"/>
                  </a:lnTo>
                  <a:lnTo>
                    <a:pt x="124" y="1936"/>
                  </a:lnTo>
                  <a:lnTo>
                    <a:pt x="120" y="1934"/>
                  </a:lnTo>
                  <a:lnTo>
                    <a:pt x="114" y="1932"/>
                  </a:lnTo>
                  <a:lnTo>
                    <a:pt x="108" y="1930"/>
                  </a:lnTo>
                  <a:lnTo>
                    <a:pt x="103" y="1926"/>
                  </a:lnTo>
                  <a:lnTo>
                    <a:pt x="97" y="1924"/>
                  </a:lnTo>
                  <a:lnTo>
                    <a:pt x="93" y="1920"/>
                  </a:lnTo>
                  <a:lnTo>
                    <a:pt x="88" y="1919"/>
                  </a:lnTo>
                  <a:lnTo>
                    <a:pt x="84" y="1915"/>
                  </a:lnTo>
                  <a:lnTo>
                    <a:pt x="78" y="1911"/>
                  </a:lnTo>
                  <a:lnTo>
                    <a:pt x="74" y="1909"/>
                  </a:lnTo>
                  <a:lnTo>
                    <a:pt x="70" y="1905"/>
                  </a:lnTo>
                  <a:lnTo>
                    <a:pt x="61" y="1899"/>
                  </a:lnTo>
                  <a:lnTo>
                    <a:pt x="53" y="1894"/>
                  </a:lnTo>
                  <a:lnTo>
                    <a:pt x="46" y="1886"/>
                  </a:lnTo>
                  <a:lnTo>
                    <a:pt x="40" y="1880"/>
                  </a:lnTo>
                  <a:lnTo>
                    <a:pt x="34" y="1873"/>
                  </a:lnTo>
                  <a:lnTo>
                    <a:pt x="29" y="1865"/>
                  </a:lnTo>
                  <a:lnTo>
                    <a:pt x="23" y="1858"/>
                  </a:lnTo>
                  <a:lnTo>
                    <a:pt x="19" y="1850"/>
                  </a:lnTo>
                  <a:lnTo>
                    <a:pt x="17" y="1844"/>
                  </a:lnTo>
                  <a:lnTo>
                    <a:pt x="15" y="1841"/>
                  </a:lnTo>
                  <a:lnTo>
                    <a:pt x="13" y="1837"/>
                  </a:lnTo>
                  <a:lnTo>
                    <a:pt x="12" y="1833"/>
                  </a:lnTo>
                  <a:lnTo>
                    <a:pt x="10" y="1827"/>
                  </a:lnTo>
                  <a:lnTo>
                    <a:pt x="10" y="1823"/>
                  </a:lnTo>
                  <a:lnTo>
                    <a:pt x="8" y="1818"/>
                  </a:lnTo>
                  <a:lnTo>
                    <a:pt x="8" y="1814"/>
                  </a:lnTo>
                  <a:lnTo>
                    <a:pt x="6" y="1810"/>
                  </a:lnTo>
                  <a:lnTo>
                    <a:pt x="4" y="1804"/>
                  </a:lnTo>
                  <a:lnTo>
                    <a:pt x="2" y="1801"/>
                  </a:lnTo>
                  <a:lnTo>
                    <a:pt x="2" y="1795"/>
                  </a:lnTo>
                  <a:lnTo>
                    <a:pt x="0" y="1787"/>
                  </a:lnTo>
                  <a:lnTo>
                    <a:pt x="0" y="1780"/>
                  </a:lnTo>
                  <a:lnTo>
                    <a:pt x="0" y="1772"/>
                  </a:lnTo>
                  <a:lnTo>
                    <a:pt x="0" y="1766"/>
                  </a:lnTo>
                  <a:lnTo>
                    <a:pt x="0" y="1759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2" y="1744"/>
                  </a:lnTo>
                  <a:lnTo>
                    <a:pt x="4" y="1738"/>
                  </a:lnTo>
                  <a:lnTo>
                    <a:pt x="6" y="1734"/>
                  </a:lnTo>
                  <a:lnTo>
                    <a:pt x="12" y="1726"/>
                  </a:lnTo>
                  <a:lnTo>
                    <a:pt x="17" y="1721"/>
                  </a:lnTo>
                  <a:lnTo>
                    <a:pt x="21" y="1713"/>
                  </a:lnTo>
                  <a:lnTo>
                    <a:pt x="27" y="1707"/>
                  </a:lnTo>
                  <a:lnTo>
                    <a:pt x="32" y="1704"/>
                  </a:lnTo>
                  <a:lnTo>
                    <a:pt x="40" y="1700"/>
                  </a:lnTo>
                  <a:lnTo>
                    <a:pt x="44" y="1696"/>
                  </a:lnTo>
                  <a:lnTo>
                    <a:pt x="51" y="1694"/>
                  </a:lnTo>
                  <a:lnTo>
                    <a:pt x="55" y="1690"/>
                  </a:lnTo>
                  <a:lnTo>
                    <a:pt x="61" y="1687"/>
                  </a:lnTo>
                  <a:lnTo>
                    <a:pt x="63" y="1683"/>
                  </a:lnTo>
                  <a:lnTo>
                    <a:pt x="69" y="1677"/>
                  </a:lnTo>
                  <a:lnTo>
                    <a:pt x="70" y="1673"/>
                  </a:lnTo>
                  <a:lnTo>
                    <a:pt x="74" y="1669"/>
                  </a:lnTo>
                  <a:lnTo>
                    <a:pt x="78" y="1666"/>
                  </a:lnTo>
                  <a:lnTo>
                    <a:pt x="84" y="1662"/>
                  </a:lnTo>
                  <a:lnTo>
                    <a:pt x="88" y="1656"/>
                  </a:lnTo>
                  <a:lnTo>
                    <a:pt x="93" y="1650"/>
                  </a:lnTo>
                  <a:lnTo>
                    <a:pt x="97" y="1645"/>
                  </a:lnTo>
                  <a:lnTo>
                    <a:pt x="101" y="1639"/>
                  </a:lnTo>
                  <a:lnTo>
                    <a:pt x="107" y="1633"/>
                  </a:lnTo>
                  <a:lnTo>
                    <a:pt x="112" y="1628"/>
                  </a:lnTo>
                  <a:lnTo>
                    <a:pt x="116" y="1620"/>
                  </a:lnTo>
                  <a:lnTo>
                    <a:pt x="122" y="1614"/>
                  </a:lnTo>
                  <a:lnTo>
                    <a:pt x="127" y="1607"/>
                  </a:lnTo>
                  <a:lnTo>
                    <a:pt x="131" y="1597"/>
                  </a:lnTo>
                  <a:lnTo>
                    <a:pt x="137" y="1590"/>
                  </a:lnTo>
                  <a:lnTo>
                    <a:pt x="141" y="1582"/>
                  </a:lnTo>
                  <a:lnTo>
                    <a:pt x="143" y="1576"/>
                  </a:lnTo>
                  <a:lnTo>
                    <a:pt x="145" y="1572"/>
                  </a:lnTo>
                  <a:lnTo>
                    <a:pt x="147" y="1567"/>
                  </a:lnTo>
                  <a:lnTo>
                    <a:pt x="148" y="1563"/>
                  </a:lnTo>
                  <a:lnTo>
                    <a:pt x="150" y="1559"/>
                  </a:lnTo>
                  <a:lnTo>
                    <a:pt x="154" y="1553"/>
                  </a:lnTo>
                  <a:lnTo>
                    <a:pt x="156" y="1550"/>
                  </a:lnTo>
                  <a:lnTo>
                    <a:pt x="158" y="1546"/>
                  </a:lnTo>
                  <a:lnTo>
                    <a:pt x="160" y="1540"/>
                  </a:lnTo>
                  <a:lnTo>
                    <a:pt x="162" y="1536"/>
                  </a:lnTo>
                  <a:lnTo>
                    <a:pt x="162" y="1531"/>
                  </a:lnTo>
                  <a:lnTo>
                    <a:pt x="164" y="1527"/>
                  </a:lnTo>
                  <a:lnTo>
                    <a:pt x="166" y="1521"/>
                  </a:lnTo>
                  <a:lnTo>
                    <a:pt x="167" y="1515"/>
                  </a:lnTo>
                  <a:lnTo>
                    <a:pt x="169" y="1510"/>
                  </a:lnTo>
                  <a:lnTo>
                    <a:pt x="171" y="1506"/>
                  </a:lnTo>
                  <a:lnTo>
                    <a:pt x="171" y="1500"/>
                  </a:lnTo>
                  <a:lnTo>
                    <a:pt x="173" y="1495"/>
                  </a:lnTo>
                  <a:lnTo>
                    <a:pt x="173" y="1489"/>
                  </a:lnTo>
                  <a:lnTo>
                    <a:pt x="175" y="1485"/>
                  </a:lnTo>
                  <a:lnTo>
                    <a:pt x="175" y="1479"/>
                  </a:lnTo>
                  <a:lnTo>
                    <a:pt x="177" y="1474"/>
                  </a:lnTo>
                  <a:lnTo>
                    <a:pt x="177" y="1468"/>
                  </a:lnTo>
                  <a:lnTo>
                    <a:pt x="179" y="1464"/>
                  </a:lnTo>
                  <a:lnTo>
                    <a:pt x="179" y="1456"/>
                  </a:lnTo>
                  <a:lnTo>
                    <a:pt x="179" y="1451"/>
                  </a:lnTo>
                  <a:lnTo>
                    <a:pt x="179" y="1445"/>
                  </a:lnTo>
                  <a:lnTo>
                    <a:pt x="179" y="1439"/>
                  </a:lnTo>
                  <a:lnTo>
                    <a:pt x="179" y="1432"/>
                  </a:lnTo>
                  <a:lnTo>
                    <a:pt x="179" y="1426"/>
                  </a:lnTo>
                  <a:lnTo>
                    <a:pt x="177" y="1420"/>
                  </a:lnTo>
                  <a:lnTo>
                    <a:pt x="177" y="1413"/>
                  </a:lnTo>
                  <a:lnTo>
                    <a:pt x="175" y="1405"/>
                  </a:lnTo>
                  <a:lnTo>
                    <a:pt x="175" y="1399"/>
                  </a:lnTo>
                  <a:lnTo>
                    <a:pt x="175" y="1392"/>
                  </a:lnTo>
                  <a:lnTo>
                    <a:pt x="173" y="1384"/>
                  </a:lnTo>
                  <a:lnTo>
                    <a:pt x="171" y="1377"/>
                  </a:lnTo>
                  <a:lnTo>
                    <a:pt x="171" y="1369"/>
                  </a:lnTo>
                  <a:lnTo>
                    <a:pt x="169" y="1361"/>
                  </a:lnTo>
                  <a:lnTo>
                    <a:pt x="169" y="1354"/>
                  </a:lnTo>
                  <a:lnTo>
                    <a:pt x="167" y="1346"/>
                  </a:lnTo>
                  <a:lnTo>
                    <a:pt x="166" y="1339"/>
                  </a:lnTo>
                  <a:lnTo>
                    <a:pt x="162" y="1329"/>
                  </a:lnTo>
                  <a:lnTo>
                    <a:pt x="162" y="1321"/>
                  </a:lnTo>
                  <a:lnTo>
                    <a:pt x="158" y="1312"/>
                  </a:lnTo>
                  <a:lnTo>
                    <a:pt x="158" y="1302"/>
                  </a:lnTo>
                  <a:lnTo>
                    <a:pt x="154" y="1295"/>
                  </a:lnTo>
                  <a:lnTo>
                    <a:pt x="154" y="1285"/>
                  </a:lnTo>
                  <a:lnTo>
                    <a:pt x="150" y="1276"/>
                  </a:lnTo>
                  <a:lnTo>
                    <a:pt x="148" y="1268"/>
                  </a:lnTo>
                  <a:lnTo>
                    <a:pt x="147" y="1259"/>
                  </a:lnTo>
                  <a:lnTo>
                    <a:pt x="145" y="1249"/>
                  </a:lnTo>
                  <a:lnTo>
                    <a:pt x="141" y="1238"/>
                  </a:lnTo>
                  <a:lnTo>
                    <a:pt x="139" y="1228"/>
                  </a:lnTo>
                  <a:lnTo>
                    <a:pt x="137" y="1219"/>
                  </a:lnTo>
                  <a:lnTo>
                    <a:pt x="135" y="1209"/>
                  </a:lnTo>
                  <a:lnTo>
                    <a:pt x="131" y="1200"/>
                  </a:lnTo>
                  <a:lnTo>
                    <a:pt x="129" y="1188"/>
                  </a:lnTo>
                  <a:lnTo>
                    <a:pt x="127" y="1179"/>
                  </a:lnTo>
                  <a:lnTo>
                    <a:pt x="126" y="1167"/>
                  </a:lnTo>
                  <a:lnTo>
                    <a:pt x="122" y="1158"/>
                  </a:lnTo>
                  <a:lnTo>
                    <a:pt x="120" y="1147"/>
                  </a:lnTo>
                  <a:lnTo>
                    <a:pt x="118" y="1135"/>
                  </a:lnTo>
                  <a:lnTo>
                    <a:pt x="114" y="1126"/>
                  </a:lnTo>
                  <a:lnTo>
                    <a:pt x="112" y="1114"/>
                  </a:lnTo>
                  <a:lnTo>
                    <a:pt x="110" y="1103"/>
                  </a:lnTo>
                  <a:lnTo>
                    <a:pt x="108" y="1091"/>
                  </a:lnTo>
                  <a:lnTo>
                    <a:pt x="105" y="1080"/>
                  </a:lnTo>
                  <a:lnTo>
                    <a:pt x="103" y="1069"/>
                  </a:lnTo>
                  <a:lnTo>
                    <a:pt x="101" y="1057"/>
                  </a:lnTo>
                  <a:lnTo>
                    <a:pt x="99" y="1046"/>
                  </a:lnTo>
                  <a:lnTo>
                    <a:pt x="97" y="1034"/>
                  </a:lnTo>
                  <a:lnTo>
                    <a:pt x="95" y="1023"/>
                  </a:lnTo>
                  <a:lnTo>
                    <a:pt x="93" y="1012"/>
                  </a:lnTo>
                  <a:lnTo>
                    <a:pt x="91" y="998"/>
                  </a:lnTo>
                  <a:lnTo>
                    <a:pt x="89" y="987"/>
                  </a:lnTo>
                  <a:lnTo>
                    <a:pt x="88" y="974"/>
                  </a:lnTo>
                  <a:lnTo>
                    <a:pt x="86" y="962"/>
                  </a:lnTo>
                  <a:lnTo>
                    <a:pt x="84" y="951"/>
                  </a:lnTo>
                  <a:lnTo>
                    <a:pt x="84" y="937"/>
                  </a:lnTo>
                  <a:lnTo>
                    <a:pt x="82" y="924"/>
                  </a:lnTo>
                  <a:lnTo>
                    <a:pt x="82" y="913"/>
                  </a:lnTo>
                  <a:lnTo>
                    <a:pt x="80" y="899"/>
                  </a:lnTo>
                  <a:lnTo>
                    <a:pt x="78" y="888"/>
                  </a:lnTo>
                  <a:lnTo>
                    <a:pt x="78" y="875"/>
                  </a:lnTo>
                  <a:lnTo>
                    <a:pt x="78" y="861"/>
                  </a:lnTo>
                  <a:lnTo>
                    <a:pt x="78" y="850"/>
                  </a:lnTo>
                  <a:lnTo>
                    <a:pt x="78" y="837"/>
                  </a:lnTo>
                  <a:lnTo>
                    <a:pt x="76" y="823"/>
                  </a:lnTo>
                  <a:lnTo>
                    <a:pt x="76" y="810"/>
                  </a:lnTo>
                  <a:lnTo>
                    <a:pt x="76" y="797"/>
                  </a:lnTo>
                  <a:lnTo>
                    <a:pt x="78" y="783"/>
                  </a:lnTo>
                  <a:lnTo>
                    <a:pt x="78" y="772"/>
                  </a:lnTo>
                  <a:lnTo>
                    <a:pt x="80" y="759"/>
                  </a:lnTo>
                  <a:lnTo>
                    <a:pt x="80" y="747"/>
                  </a:lnTo>
                  <a:lnTo>
                    <a:pt x="84" y="736"/>
                  </a:lnTo>
                  <a:lnTo>
                    <a:pt x="84" y="723"/>
                  </a:lnTo>
                  <a:lnTo>
                    <a:pt x="86" y="711"/>
                  </a:lnTo>
                  <a:lnTo>
                    <a:pt x="88" y="700"/>
                  </a:lnTo>
                  <a:lnTo>
                    <a:pt x="91" y="686"/>
                  </a:lnTo>
                  <a:lnTo>
                    <a:pt x="93" y="675"/>
                  </a:lnTo>
                  <a:lnTo>
                    <a:pt x="97" y="665"/>
                  </a:lnTo>
                  <a:lnTo>
                    <a:pt x="101" y="654"/>
                  </a:lnTo>
                  <a:lnTo>
                    <a:pt x="105" y="643"/>
                  </a:lnTo>
                  <a:lnTo>
                    <a:pt x="107" y="631"/>
                  </a:lnTo>
                  <a:lnTo>
                    <a:pt x="110" y="620"/>
                  </a:lnTo>
                  <a:lnTo>
                    <a:pt x="114" y="608"/>
                  </a:lnTo>
                  <a:lnTo>
                    <a:pt x="120" y="599"/>
                  </a:lnTo>
                  <a:lnTo>
                    <a:pt x="124" y="588"/>
                  </a:lnTo>
                  <a:lnTo>
                    <a:pt x="127" y="578"/>
                  </a:lnTo>
                  <a:lnTo>
                    <a:pt x="131" y="567"/>
                  </a:lnTo>
                  <a:lnTo>
                    <a:pt x="137" y="557"/>
                  </a:lnTo>
                  <a:lnTo>
                    <a:pt x="143" y="548"/>
                  </a:lnTo>
                  <a:lnTo>
                    <a:pt x="147" y="538"/>
                  </a:lnTo>
                  <a:lnTo>
                    <a:pt x="152" y="527"/>
                  </a:lnTo>
                  <a:lnTo>
                    <a:pt x="158" y="517"/>
                  </a:lnTo>
                  <a:lnTo>
                    <a:pt x="162" y="508"/>
                  </a:lnTo>
                  <a:lnTo>
                    <a:pt x="169" y="498"/>
                  </a:lnTo>
                  <a:lnTo>
                    <a:pt x="175" y="489"/>
                  </a:lnTo>
                  <a:lnTo>
                    <a:pt x="181" y="479"/>
                  </a:lnTo>
                  <a:lnTo>
                    <a:pt x="186" y="472"/>
                  </a:lnTo>
                  <a:lnTo>
                    <a:pt x="194" y="462"/>
                  </a:lnTo>
                  <a:lnTo>
                    <a:pt x="198" y="453"/>
                  </a:lnTo>
                  <a:lnTo>
                    <a:pt x="205" y="443"/>
                  </a:lnTo>
                  <a:lnTo>
                    <a:pt x="211" y="434"/>
                  </a:lnTo>
                  <a:lnTo>
                    <a:pt x="217" y="424"/>
                  </a:lnTo>
                  <a:lnTo>
                    <a:pt x="224" y="416"/>
                  </a:lnTo>
                  <a:lnTo>
                    <a:pt x="230" y="409"/>
                  </a:lnTo>
                  <a:lnTo>
                    <a:pt x="236" y="399"/>
                  </a:lnTo>
                  <a:lnTo>
                    <a:pt x="243" y="390"/>
                  </a:lnTo>
                  <a:lnTo>
                    <a:pt x="249" y="382"/>
                  </a:lnTo>
                  <a:lnTo>
                    <a:pt x="257" y="375"/>
                  </a:lnTo>
                  <a:lnTo>
                    <a:pt x="264" y="365"/>
                  </a:lnTo>
                  <a:lnTo>
                    <a:pt x="272" y="357"/>
                  </a:lnTo>
                  <a:lnTo>
                    <a:pt x="278" y="348"/>
                  </a:lnTo>
                  <a:lnTo>
                    <a:pt x="285" y="342"/>
                  </a:lnTo>
                  <a:lnTo>
                    <a:pt x="291" y="333"/>
                  </a:lnTo>
                  <a:lnTo>
                    <a:pt x="299" y="325"/>
                  </a:lnTo>
                  <a:lnTo>
                    <a:pt x="306" y="318"/>
                  </a:lnTo>
                  <a:lnTo>
                    <a:pt x="312" y="310"/>
                  </a:lnTo>
                  <a:lnTo>
                    <a:pt x="319" y="302"/>
                  </a:lnTo>
                  <a:lnTo>
                    <a:pt x="327" y="295"/>
                  </a:lnTo>
                  <a:lnTo>
                    <a:pt x="333" y="287"/>
                  </a:lnTo>
                  <a:lnTo>
                    <a:pt x="340" y="280"/>
                  </a:lnTo>
                  <a:lnTo>
                    <a:pt x="346" y="272"/>
                  </a:lnTo>
                  <a:lnTo>
                    <a:pt x="354" y="264"/>
                  </a:lnTo>
                  <a:lnTo>
                    <a:pt x="361" y="259"/>
                  </a:lnTo>
                  <a:lnTo>
                    <a:pt x="367" y="251"/>
                  </a:lnTo>
                  <a:lnTo>
                    <a:pt x="375" y="243"/>
                  </a:lnTo>
                  <a:lnTo>
                    <a:pt x="382" y="238"/>
                  </a:lnTo>
                  <a:lnTo>
                    <a:pt x="390" y="230"/>
                  </a:lnTo>
                  <a:lnTo>
                    <a:pt x="396" y="222"/>
                  </a:lnTo>
                  <a:lnTo>
                    <a:pt x="401" y="217"/>
                  </a:lnTo>
                  <a:lnTo>
                    <a:pt x="409" y="209"/>
                  </a:lnTo>
                  <a:lnTo>
                    <a:pt x="415" y="202"/>
                  </a:lnTo>
                  <a:lnTo>
                    <a:pt x="420" y="194"/>
                  </a:lnTo>
                  <a:lnTo>
                    <a:pt x="426" y="188"/>
                  </a:lnTo>
                  <a:lnTo>
                    <a:pt x="434" y="181"/>
                  </a:lnTo>
                  <a:lnTo>
                    <a:pt x="437" y="175"/>
                  </a:lnTo>
                  <a:lnTo>
                    <a:pt x="445" y="169"/>
                  </a:lnTo>
                  <a:lnTo>
                    <a:pt x="449" y="164"/>
                  </a:lnTo>
                  <a:lnTo>
                    <a:pt x="454" y="158"/>
                  </a:lnTo>
                  <a:lnTo>
                    <a:pt x="460" y="150"/>
                  </a:lnTo>
                  <a:lnTo>
                    <a:pt x="466" y="146"/>
                  </a:lnTo>
                  <a:lnTo>
                    <a:pt x="470" y="141"/>
                  </a:lnTo>
                  <a:lnTo>
                    <a:pt x="475" y="135"/>
                  </a:lnTo>
                  <a:lnTo>
                    <a:pt x="479" y="129"/>
                  </a:lnTo>
                  <a:lnTo>
                    <a:pt x="485" y="124"/>
                  </a:lnTo>
                  <a:lnTo>
                    <a:pt x="489" y="120"/>
                  </a:lnTo>
                  <a:lnTo>
                    <a:pt x="494" y="114"/>
                  </a:lnTo>
                  <a:lnTo>
                    <a:pt x="498" y="108"/>
                  </a:lnTo>
                  <a:lnTo>
                    <a:pt x="502" y="105"/>
                  </a:lnTo>
                  <a:lnTo>
                    <a:pt x="506" y="99"/>
                  </a:lnTo>
                  <a:lnTo>
                    <a:pt x="510" y="93"/>
                  </a:lnTo>
                  <a:lnTo>
                    <a:pt x="513" y="89"/>
                  </a:lnTo>
                  <a:lnTo>
                    <a:pt x="519" y="86"/>
                  </a:lnTo>
                  <a:lnTo>
                    <a:pt x="521" y="82"/>
                  </a:lnTo>
                  <a:lnTo>
                    <a:pt x="525" y="76"/>
                  </a:lnTo>
                  <a:lnTo>
                    <a:pt x="529" y="72"/>
                  </a:lnTo>
                  <a:lnTo>
                    <a:pt x="532" y="68"/>
                  </a:lnTo>
                  <a:lnTo>
                    <a:pt x="538" y="61"/>
                  </a:lnTo>
                  <a:lnTo>
                    <a:pt x="546" y="55"/>
                  </a:lnTo>
                  <a:lnTo>
                    <a:pt x="551" y="48"/>
                  </a:lnTo>
                  <a:lnTo>
                    <a:pt x="555" y="40"/>
                  </a:lnTo>
                  <a:lnTo>
                    <a:pt x="561" y="34"/>
                  </a:lnTo>
                  <a:lnTo>
                    <a:pt x="565" y="30"/>
                  </a:lnTo>
                  <a:lnTo>
                    <a:pt x="568" y="25"/>
                  </a:lnTo>
                  <a:lnTo>
                    <a:pt x="572" y="19"/>
                  </a:lnTo>
                  <a:lnTo>
                    <a:pt x="576" y="15"/>
                  </a:lnTo>
                  <a:lnTo>
                    <a:pt x="580" y="13"/>
                  </a:lnTo>
                  <a:lnTo>
                    <a:pt x="584" y="6"/>
                  </a:lnTo>
                  <a:lnTo>
                    <a:pt x="587" y="2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B08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606" y="1886"/>
              <a:ext cx="252" cy="865"/>
            </a:xfrm>
            <a:custGeom>
              <a:avLst/>
              <a:gdLst>
                <a:gd name="T0" fmla="*/ 492 w 503"/>
                <a:gd name="T1" fmla="*/ 61 h 1731"/>
                <a:gd name="T2" fmla="*/ 471 w 503"/>
                <a:gd name="T3" fmla="*/ 109 h 1731"/>
                <a:gd name="T4" fmla="*/ 456 w 503"/>
                <a:gd name="T5" fmla="*/ 141 h 1731"/>
                <a:gd name="T6" fmla="*/ 433 w 503"/>
                <a:gd name="T7" fmla="*/ 177 h 1731"/>
                <a:gd name="T8" fmla="*/ 408 w 503"/>
                <a:gd name="T9" fmla="*/ 217 h 1731"/>
                <a:gd name="T10" fmla="*/ 376 w 503"/>
                <a:gd name="T11" fmla="*/ 259 h 1731"/>
                <a:gd name="T12" fmla="*/ 342 w 503"/>
                <a:gd name="T13" fmla="*/ 301 h 1731"/>
                <a:gd name="T14" fmla="*/ 306 w 503"/>
                <a:gd name="T15" fmla="*/ 346 h 1731"/>
                <a:gd name="T16" fmla="*/ 275 w 503"/>
                <a:gd name="T17" fmla="*/ 405 h 1731"/>
                <a:gd name="T18" fmla="*/ 249 w 503"/>
                <a:gd name="T19" fmla="*/ 474 h 1731"/>
                <a:gd name="T20" fmla="*/ 228 w 503"/>
                <a:gd name="T21" fmla="*/ 548 h 1731"/>
                <a:gd name="T22" fmla="*/ 212 w 503"/>
                <a:gd name="T23" fmla="*/ 628 h 1731"/>
                <a:gd name="T24" fmla="*/ 201 w 503"/>
                <a:gd name="T25" fmla="*/ 710 h 1731"/>
                <a:gd name="T26" fmla="*/ 192 w 503"/>
                <a:gd name="T27" fmla="*/ 793 h 1731"/>
                <a:gd name="T28" fmla="*/ 188 w 503"/>
                <a:gd name="T29" fmla="*/ 873 h 1731"/>
                <a:gd name="T30" fmla="*/ 186 w 503"/>
                <a:gd name="T31" fmla="*/ 947 h 1731"/>
                <a:gd name="T32" fmla="*/ 184 w 503"/>
                <a:gd name="T33" fmla="*/ 1021 h 1731"/>
                <a:gd name="T34" fmla="*/ 188 w 503"/>
                <a:gd name="T35" fmla="*/ 1099 h 1731"/>
                <a:gd name="T36" fmla="*/ 192 w 503"/>
                <a:gd name="T37" fmla="*/ 1181 h 1731"/>
                <a:gd name="T38" fmla="*/ 193 w 503"/>
                <a:gd name="T39" fmla="*/ 1265 h 1731"/>
                <a:gd name="T40" fmla="*/ 195 w 503"/>
                <a:gd name="T41" fmla="*/ 1347 h 1731"/>
                <a:gd name="T42" fmla="*/ 192 w 503"/>
                <a:gd name="T43" fmla="*/ 1423 h 1731"/>
                <a:gd name="T44" fmla="*/ 184 w 503"/>
                <a:gd name="T45" fmla="*/ 1497 h 1731"/>
                <a:gd name="T46" fmla="*/ 169 w 503"/>
                <a:gd name="T47" fmla="*/ 1559 h 1731"/>
                <a:gd name="T48" fmla="*/ 146 w 503"/>
                <a:gd name="T49" fmla="*/ 1613 h 1731"/>
                <a:gd name="T50" fmla="*/ 114 w 503"/>
                <a:gd name="T51" fmla="*/ 1655 h 1731"/>
                <a:gd name="T52" fmla="*/ 74 w 503"/>
                <a:gd name="T53" fmla="*/ 1700 h 1731"/>
                <a:gd name="T54" fmla="*/ 34 w 503"/>
                <a:gd name="T55" fmla="*/ 1727 h 1731"/>
                <a:gd name="T56" fmla="*/ 5 w 503"/>
                <a:gd name="T57" fmla="*/ 1725 h 1731"/>
                <a:gd name="T58" fmla="*/ 1 w 503"/>
                <a:gd name="T59" fmla="*/ 1687 h 1731"/>
                <a:gd name="T60" fmla="*/ 39 w 503"/>
                <a:gd name="T61" fmla="*/ 1645 h 1731"/>
                <a:gd name="T62" fmla="*/ 72 w 503"/>
                <a:gd name="T63" fmla="*/ 1599 h 1731"/>
                <a:gd name="T64" fmla="*/ 91 w 503"/>
                <a:gd name="T65" fmla="*/ 1565 h 1731"/>
                <a:gd name="T66" fmla="*/ 108 w 503"/>
                <a:gd name="T67" fmla="*/ 1516 h 1731"/>
                <a:gd name="T68" fmla="*/ 125 w 503"/>
                <a:gd name="T69" fmla="*/ 1457 h 1731"/>
                <a:gd name="T70" fmla="*/ 136 w 503"/>
                <a:gd name="T71" fmla="*/ 1383 h 1731"/>
                <a:gd name="T72" fmla="*/ 136 w 503"/>
                <a:gd name="T73" fmla="*/ 1305 h 1731"/>
                <a:gd name="T74" fmla="*/ 129 w 503"/>
                <a:gd name="T75" fmla="*/ 1227 h 1731"/>
                <a:gd name="T76" fmla="*/ 116 w 503"/>
                <a:gd name="T77" fmla="*/ 1149 h 1731"/>
                <a:gd name="T78" fmla="*/ 98 w 503"/>
                <a:gd name="T79" fmla="*/ 1071 h 1731"/>
                <a:gd name="T80" fmla="*/ 81 w 503"/>
                <a:gd name="T81" fmla="*/ 997 h 1731"/>
                <a:gd name="T82" fmla="*/ 64 w 503"/>
                <a:gd name="T83" fmla="*/ 924 h 1731"/>
                <a:gd name="T84" fmla="*/ 53 w 503"/>
                <a:gd name="T85" fmla="*/ 856 h 1731"/>
                <a:gd name="T86" fmla="*/ 47 w 503"/>
                <a:gd name="T87" fmla="*/ 795 h 1731"/>
                <a:gd name="T88" fmla="*/ 51 w 503"/>
                <a:gd name="T89" fmla="*/ 738 h 1731"/>
                <a:gd name="T90" fmla="*/ 66 w 503"/>
                <a:gd name="T91" fmla="*/ 675 h 1731"/>
                <a:gd name="T92" fmla="*/ 91 w 503"/>
                <a:gd name="T93" fmla="*/ 609 h 1731"/>
                <a:gd name="T94" fmla="*/ 125 w 503"/>
                <a:gd name="T95" fmla="*/ 540 h 1731"/>
                <a:gd name="T96" fmla="*/ 163 w 503"/>
                <a:gd name="T97" fmla="*/ 470 h 1731"/>
                <a:gd name="T98" fmla="*/ 203 w 503"/>
                <a:gd name="T99" fmla="*/ 403 h 1731"/>
                <a:gd name="T100" fmla="*/ 245 w 503"/>
                <a:gd name="T101" fmla="*/ 341 h 1731"/>
                <a:gd name="T102" fmla="*/ 285 w 503"/>
                <a:gd name="T103" fmla="*/ 284 h 1731"/>
                <a:gd name="T104" fmla="*/ 321 w 503"/>
                <a:gd name="T105" fmla="*/ 236 h 1731"/>
                <a:gd name="T106" fmla="*/ 349 w 503"/>
                <a:gd name="T107" fmla="*/ 198 h 1731"/>
                <a:gd name="T108" fmla="*/ 378 w 503"/>
                <a:gd name="T109" fmla="*/ 160 h 1731"/>
                <a:gd name="T110" fmla="*/ 406 w 503"/>
                <a:gd name="T111" fmla="*/ 118 h 1731"/>
                <a:gd name="T112" fmla="*/ 433 w 503"/>
                <a:gd name="T113" fmla="*/ 80 h 1731"/>
                <a:gd name="T114" fmla="*/ 458 w 503"/>
                <a:gd name="T115" fmla="*/ 46 h 1731"/>
                <a:gd name="T116" fmla="*/ 484 w 503"/>
                <a:gd name="T117" fmla="*/ 14 h 1731"/>
                <a:gd name="T118" fmla="*/ 503 w 503"/>
                <a:gd name="T119" fmla="*/ 2 h 1731"/>
                <a:gd name="T120" fmla="*/ 499 w 503"/>
                <a:gd name="T121" fmla="*/ 38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3" h="1731">
                  <a:moveTo>
                    <a:pt x="499" y="38"/>
                  </a:moveTo>
                  <a:lnTo>
                    <a:pt x="498" y="38"/>
                  </a:lnTo>
                  <a:lnTo>
                    <a:pt x="498" y="44"/>
                  </a:lnTo>
                  <a:lnTo>
                    <a:pt x="496" y="46"/>
                  </a:lnTo>
                  <a:lnTo>
                    <a:pt x="494" y="52"/>
                  </a:lnTo>
                  <a:lnTo>
                    <a:pt x="494" y="55"/>
                  </a:lnTo>
                  <a:lnTo>
                    <a:pt x="492" y="61"/>
                  </a:lnTo>
                  <a:lnTo>
                    <a:pt x="488" y="67"/>
                  </a:lnTo>
                  <a:lnTo>
                    <a:pt x="486" y="73"/>
                  </a:lnTo>
                  <a:lnTo>
                    <a:pt x="482" y="80"/>
                  </a:lnTo>
                  <a:lnTo>
                    <a:pt x="480" y="88"/>
                  </a:lnTo>
                  <a:lnTo>
                    <a:pt x="477" y="95"/>
                  </a:lnTo>
                  <a:lnTo>
                    <a:pt x="473" y="103"/>
                  </a:lnTo>
                  <a:lnTo>
                    <a:pt x="471" y="109"/>
                  </a:lnTo>
                  <a:lnTo>
                    <a:pt x="469" y="113"/>
                  </a:lnTo>
                  <a:lnTo>
                    <a:pt x="467" y="118"/>
                  </a:lnTo>
                  <a:lnTo>
                    <a:pt x="465" y="122"/>
                  </a:lnTo>
                  <a:lnTo>
                    <a:pt x="463" y="128"/>
                  </a:lnTo>
                  <a:lnTo>
                    <a:pt x="460" y="132"/>
                  </a:lnTo>
                  <a:lnTo>
                    <a:pt x="458" y="137"/>
                  </a:lnTo>
                  <a:lnTo>
                    <a:pt x="456" y="141"/>
                  </a:lnTo>
                  <a:lnTo>
                    <a:pt x="452" y="147"/>
                  </a:lnTo>
                  <a:lnTo>
                    <a:pt x="450" y="151"/>
                  </a:lnTo>
                  <a:lnTo>
                    <a:pt x="446" y="156"/>
                  </a:lnTo>
                  <a:lnTo>
                    <a:pt x="444" y="162"/>
                  </a:lnTo>
                  <a:lnTo>
                    <a:pt x="441" y="168"/>
                  </a:lnTo>
                  <a:lnTo>
                    <a:pt x="437" y="173"/>
                  </a:lnTo>
                  <a:lnTo>
                    <a:pt x="433" y="177"/>
                  </a:lnTo>
                  <a:lnTo>
                    <a:pt x="431" y="183"/>
                  </a:lnTo>
                  <a:lnTo>
                    <a:pt x="427" y="189"/>
                  </a:lnTo>
                  <a:lnTo>
                    <a:pt x="423" y="196"/>
                  </a:lnTo>
                  <a:lnTo>
                    <a:pt x="420" y="200"/>
                  </a:lnTo>
                  <a:lnTo>
                    <a:pt x="416" y="208"/>
                  </a:lnTo>
                  <a:lnTo>
                    <a:pt x="412" y="211"/>
                  </a:lnTo>
                  <a:lnTo>
                    <a:pt x="408" y="217"/>
                  </a:lnTo>
                  <a:lnTo>
                    <a:pt x="404" y="223"/>
                  </a:lnTo>
                  <a:lnTo>
                    <a:pt x="401" y="230"/>
                  </a:lnTo>
                  <a:lnTo>
                    <a:pt x="395" y="236"/>
                  </a:lnTo>
                  <a:lnTo>
                    <a:pt x="391" y="242"/>
                  </a:lnTo>
                  <a:lnTo>
                    <a:pt x="385" y="248"/>
                  </a:lnTo>
                  <a:lnTo>
                    <a:pt x="382" y="253"/>
                  </a:lnTo>
                  <a:lnTo>
                    <a:pt x="376" y="259"/>
                  </a:lnTo>
                  <a:lnTo>
                    <a:pt x="372" y="265"/>
                  </a:lnTo>
                  <a:lnTo>
                    <a:pt x="366" y="270"/>
                  </a:lnTo>
                  <a:lnTo>
                    <a:pt x="363" y="276"/>
                  </a:lnTo>
                  <a:lnTo>
                    <a:pt x="357" y="282"/>
                  </a:lnTo>
                  <a:lnTo>
                    <a:pt x="351" y="287"/>
                  </a:lnTo>
                  <a:lnTo>
                    <a:pt x="346" y="295"/>
                  </a:lnTo>
                  <a:lnTo>
                    <a:pt x="342" y="301"/>
                  </a:lnTo>
                  <a:lnTo>
                    <a:pt x="336" y="306"/>
                  </a:lnTo>
                  <a:lnTo>
                    <a:pt x="330" y="312"/>
                  </a:lnTo>
                  <a:lnTo>
                    <a:pt x="325" y="318"/>
                  </a:lnTo>
                  <a:lnTo>
                    <a:pt x="319" y="325"/>
                  </a:lnTo>
                  <a:lnTo>
                    <a:pt x="315" y="333"/>
                  </a:lnTo>
                  <a:lnTo>
                    <a:pt x="309" y="339"/>
                  </a:lnTo>
                  <a:lnTo>
                    <a:pt x="306" y="346"/>
                  </a:lnTo>
                  <a:lnTo>
                    <a:pt x="300" y="354"/>
                  </a:lnTo>
                  <a:lnTo>
                    <a:pt x="296" y="362"/>
                  </a:lnTo>
                  <a:lnTo>
                    <a:pt x="290" y="371"/>
                  </a:lnTo>
                  <a:lnTo>
                    <a:pt x="287" y="379"/>
                  </a:lnTo>
                  <a:lnTo>
                    <a:pt x="283" y="388"/>
                  </a:lnTo>
                  <a:lnTo>
                    <a:pt x="277" y="396"/>
                  </a:lnTo>
                  <a:lnTo>
                    <a:pt x="275" y="405"/>
                  </a:lnTo>
                  <a:lnTo>
                    <a:pt x="271" y="415"/>
                  </a:lnTo>
                  <a:lnTo>
                    <a:pt x="268" y="424"/>
                  </a:lnTo>
                  <a:lnTo>
                    <a:pt x="262" y="434"/>
                  </a:lnTo>
                  <a:lnTo>
                    <a:pt x="260" y="443"/>
                  </a:lnTo>
                  <a:lnTo>
                    <a:pt x="256" y="453"/>
                  </a:lnTo>
                  <a:lnTo>
                    <a:pt x="252" y="464"/>
                  </a:lnTo>
                  <a:lnTo>
                    <a:pt x="249" y="474"/>
                  </a:lnTo>
                  <a:lnTo>
                    <a:pt x="245" y="483"/>
                  </a:lnTo>
                  <a:lnTo>
                    <a:pt x="243" y="495"/>
                  </a:lnTo>
                  <a:lnTo>
                    <a:pt x="241" y="506"/>
                  </a:lnTo>
                  <a:lnTo>
                    <a:pt x="237" y="516"/>
                  </a:lnTo>
                  <a:lnTo>
                    <a:pt x="233" y="527"/>
                  </a:lnTo>
                  <a:lnTo>
                    <a:pt x="231" y="537"/>
                  </a:lnTo>
                  <a:lnTo>
                    <a:pt x="228" y="548"/>
                  </a:lnTo>
                  <a:lnTo>
                    <a:pt x="226" y="559"/>
                  </a:lnTo>
                  <a:lnTo>
                    <a:pt x="224" y="571"/>
                  </a:lnTo>
                  <a:lnTo>
                    <a:pt x="222" y="584"/>
                  </a:lnTo>
                  <a:lnTo>
                    <a:pt x="220" y="595"/>
                  </a:lnTo>
                  <a:lnTo>
                    <a:pt x="218" y="605"/>
                  </a:lnTo>
                  <a:lnTo>
                    <a:pt x="214" y="618"/>
                  </a:lnTo>
                  <a:lnTo>
                    <a:pt x="212" y="628"/>
                  </a:lnTo>
                  <a:lnTo>
                    <a:pt x="211" y="639"/>
                  </a:lnTo>
                  <a:lnTo>
                    <a:pt x="209" y="653"/>
                  </a:lnTo>
                  <a:lnTo>
                    <a:pt x="207" y="664"/>
                  </a:lnTo>
                  <a:lnTo>
                    <a:pt x="205" y="675"/>
                  </a:lnTo>
                  <a:lnTo>
                    <a:pt x="205" y="687"/>
                  </a:lnTo>
                  <a:lnTo>
                    <a:pt x="201" y="698"/>
                  </a:lnTo>
                  <a:lnTo>
                    <a:pt x="201" y="710"/>
                  </a:lnTo>
                  <a:lnTo>
                    <a:pt x="199" y="723"/>
                  </a:lnTo>
                  <a:lnTo>
                    <a:pt x="197" y="734"/>
                  </a:lnTo>
                  <a:lnTo>
                    <a:pt x="195" y="746"/>
                  </a:lnTo>
                  <a:lnTo>
                    <a:pt x="195" y="757"/>
                  </a:lnTo>
                  <a:lnTo>
                    <a:pt x="193" y="769"/>
                  </a:lnTo>
                  <a:lnTo>
                    <a:pt x="193" y="782"/>
                  </a:lnTo>
                  <a:lnTo>
                    <a:pt x="192" y="793"/>
                  </a:lnTo>
                  <a:lnTo>
                    <a:pt x="192" y="805"/>
                  </a:lnTo>
                  <a:lnTo>
                    <a:pt x="190" y="816"/>
                  </a:lnTo>
                  <a:lnTo>
                    <a:pt x="190" y="827"/>
                  </a:lnTo>
                  <a:lnTo>
                    <a:pt x="190" y="839"/>
                  </a:lnTo>
                  <a:lnTo>
                    <a:pt x="188" y="850"/>
                  </a:lnTo>
                  <a:lnTo>
                    <a:pt x="188" y="862"/>
                  </a:lnTo>
                  <a:lnTo>
                    <a:pt x="188" y="873"/>
                  </a:lnTo>
                  <a:lnTo>
                    <a:pt x="188" y="883"/>
                  </a:lnTo>
                  <a:lnTo>
                    <a:pt x="186" y="896"/>
                  </a:lnTo>
                  <a:lnTo>
                    <a:pt x="186" y="905"/>
                  </a:lnTo>
                  <a:lnTo>
                    <a:pt x="186" y="917"/>
                  </a:lnTo>
                  <a:lnTo>
                    <a:pt x="186" y="926"/>
                  </a:lnTo>
                  <a:lnTo>
                    <a:pt x="186" y="938"/>
                  </a:lnTo>
                  <a:lnTo>
                    <a:pt x="186" y="947"/>
                  </a:lnTo>
                  <a:lnTo>
                    <a:pt x="186" y="959"/>
                  </a:lnTo>
                  <a:lnTo>
                    <a:pt x="184" y="968"/>
                  </a:lnTo>
                  <a:lnTo>
                    <a:pt x="184" y="980"/>
                  </a:lnTo>
                  <a:lnTo>
                    <a:pt x="184" y="989"/>
                  </a:lnTo>
                  <a:lnTo>
                    <a:pt x="184" y="1000"/>
                  </a:lnTo>
                  <a:lnTo>
                    <a:pt x="184" y="1010"/>
                  </a:lnTo>
                  <a:lnTo>
                    <a:pt x="184" y="1021"/>
                  </a:lnTo>
                  <a:lnTo>
                    <a:pt x="184" y="1033"/>
                  </a:lnTo>
                  <a:lnTo>
                    <a:pt x="186" y="1044"/>
                  </a:lnTo>
                  <a:lnTo>
                    <a:pt x="186" y="1054"/>
                  </a:lnTo>
                  <a:lnTo>
                    <a:pt x="186" y="1065"/>
                  </a:lnTo>
                  <a:lnTo>
                    <a:pt x="186" y="1077"/>
                  </a:lnTo>
                  <a:lnTo>
                    <a:pt x="188" y="1088"/>
                  </a:lnTo>
                  <a:lnTo>
                    <a:pt x="188" y="1099"/>
                  </a:lnTo>
                  <a:lnTo>
                    <a:pt x="188" y="1111"/>
                  </a:lnTo>
                  <a:lnTo>
                    <a:pt x="188" y="1124"/>
                  </a:lnTo>
                  <a:lnTo>
                    <a:pt x="190" y="1135"/>
                  </a:lnTo>
                  <a:lnTo>
                    <a:pt x="190" y="1147"/>
                  </a:lnTo>
                  <a:lnTo>
                    <a:pt x="190" y="1158"/>
                  </a:lnTo>
                  <a:lnTo>
                    <a:pt x="190" y="1170"/>
                  </a:lnTo>
                  <a:lnTo>
                    <a:pt x="192" y="1181"/>
                  </a:lnTo>
                  <a:lnTo>
                    <a:pt x="192" y="1194"/>
                  </a:lnTo>
                  <a:lnTo>
                    <a:pt x="192" y="1206"/>
                  </a:lnTo>
                  <a:lnTo>
                    <a:pt x="192" y="1217"/>
                  </a:lnTo>
                  <a:lnTo>
                    <a:pt x="192" y="1229"/>
                  </a:lnTo>
                  <a:lnTo>
                    <a:pt x="192" y="1240"/>
                  </a:lnTo>
                  <a:lnTo>
                    <a:pt x="193" y="1251"/>
                  </a:lnTo>
                  <a:lnTo>
                    <a:pt x="193" y="1265"/>
                  </a:lnTo>
                  <a:lnTo>
                    <a:pt x="193" y="1276"/>
                  </a:lnTo>
                  <a:lnTo>
                    <a:pt x="193" y="1288"/>
                  </a:lnTo>
                  <a:lnTo>
                    <a:pt x="195" y="1299"/>
                  </a:lnTo>
                  <a:lnTo>
                    <a:pt x="195" y="1310"/>
                  </a:lnTo>
                  <a:lnTo>
                    <a:pt x="195" y="1324"/>
                  </a:lnTo>
                  <a:lnTo>
                    <a:pt x="195" y="1335"/>
                  </a:lnTo>
                  <a:lnTo>
                    <a:pt x="195" y="1347"/>
                  </a:lnTo>
                  <a:lnTo>
                    <a:pt x="195" y="1358"/>
                  </a:lnTo>
                  <a:lnTo>
                    <a:pt x="195" y="1369"/>
                  </a:lnTo>
                  <a:lnTo>
                    <a:pt x="193" y="1379"/>
                  </a:lnTo>
                  <a:lnTo>
                    <a:pt x="193" y="1390"/>
                  </a:lnTo>
                  <a:lnTo>
                    <a:pt x="193" y="1402"/>
                  </a:lnTo>
                  <a:lnTo>
                    <a:pt x="193" y="1413"/>
                  </a:lnTo>
                  <a:lnTo>
                    <a:pt x="192" y="1423"/>
                  </a:lnTo>
                  <a:lnTo>
                    <a:pt x="192" y="1434"/>
                  </a:lnTo>
                  <a:lnTo>
                    <a:pt x="190" y="1445"/>
                  </a:lnTo>
                  <a:lnTo>
                    <a:pt x="190" y="1455"/>
                  </a:lnTo>
                  <a:lnTo>
                    <a:pt x="188" y="1464"/>
                  </a:lnTo>
                  <a:lnTo>
                    <a:pt x="188" y="1476"/>
                  </a:lnTo>
                  <a:lnTo>
                    <a:pt x="186" y="1485"/>
                  </a:lnTo>
                  <a:lnTo>
                    <a:pt x="184" y="1497"/>
                  </a:lnTo>
                  <a:lnTo>
                    <a:pt x="182" y="1504"/>
                  </a:lnTo>
                  <a:lnTo>
                    <a:pt x="180" y="1514"/>
                  </a:lnTo>
                  <a:lnTo>
                    <a:pt x="178" y="1523"/>
                  </a:lnTo>
                  <a:lnTo>
                    <a:pt x="176" y="1533"/>
                  </a:lnTo>
                  <a:lnTo>
                    <a:pt x="174" y="1542"/>
                  </a:lnTo>
                  <a:lnTo>
                    <a:pt x="171" y="1552"/>
                  </a:lnTo>
                  <a:lnTo>
                    <a:pt x="169" y="1559"/>
                  </a:lnTo>
                  <a:lnTo>
                    <a:pt x="167" y="1569"/>
                  </a:lnTo>
                  <a:lnTo>
                    <a:pt x="163" y="1577"/>
                  </a:lnTo>
                  <a:lnTo>
                    <a:pt x="159" y="1584"/>
                  </a:lnTo>
                  <a:lnTo>
                    <a:pt x="157" y="1592"/>
                  </a:lnTo>
                  <a:lnTo>
                    <a:pt x="154" y="1599"/>
                  </a:lnTo>
                  <a:lnTo>
                    <a:pt x="150" y="1605"/>
                  </a:lnTo>
                  <a:lnTo>
                    <a:pt x="146" y="1613"/>
                  </a:lnTo>
                  <a:lnTo>
                    <a:pt x="142" y="1620"/>
                  </a:lnTo>
                  <a:lnTo>
                    <a:pt x="138" y="1626"/>
                  </a:lnTo>
                  <a:lnTo>
                    <a:pt x="133" y="1632"/>
                  </a:lnTo>
                  <a:lnTo>
                    <a:pt x="129" y="1637"/>
                  </a:lnTo>
                  <a:lnTo>
                    <a:pt x="123" y="1643"/>
                  </a:lnTo>
                  <a:lnTo>
                    <a:pt x="119" y="1649"/>
                  </a:lnTo>
                  <a:lnTo>
                    <a:pt x="114" y="1655"/>
                  </a:lnTo>
                  <a:lnTo>
                    <a:pt x="110" y="1660"/>
                  </a:lnTo>
                  <a:lnTo>
                    <a:pt x="106" y="1664"/>
                  </a:lnTo>
                  <a:lnTo>
                    <a:pt x="102" y="1670"/>
                  </a:lnTo>
                  <a:lnTo>
                    <a:pt x="95" y="1677"/>
                  </a:lnTo>
                  <a:lnTo>
                    <a:pt x="87" y="1687"/>
                  </a:lnTo>
                  <a:lnTo>
                    <a:pt x="79" y="1693"/>
                  </a:lnTo>
                  <a:lnTo>
                    <a:pt x="74" y="1700"/>
                  </a:lnTo>
                  <a:lnTo>
                    <a:pt x="66" y="1706"/>
                  </a:lnTo>
                  <a:lnTo>
                    <a:pt x="60" y="1712"/>
                  </a:lnTo>
                  <a:lnTo>
                    <a:pt x="55" y="1715"/>
                  </a:lnTo>
                  <a:lnTo>
                    <a:pt x="49" y="1719"/>
                  </a:lnTo>
                  <a:lnTo>
                    <a:pt x="43" y="1723"/>
                  </a:lnTo>
                  <a:lnTo>
                    <a:pt x="38" y="1725"/>
                  </a:lnTo>
                  <a:lnTo>
                    <a:pt x="34" y="1727"/>
                  </a:lnTo>
                  <a:lnTo>
                    <a:pt x="30" y="1731"/>
                  </a:lnTo>
                  <a:lnTo>
                    <a:pt x="24" y="1731"/>
                  </a:lnTo>
                  <a:lnTo>
                    <a:pt x="20" y="1731"/>
                  </a:lnTo>
                  <a:lnTo>
                    <a:pt x="17" y="1731"/>
                  </a:lnTo>
                  <a:lnTo>
                    <a:pt x="15" y="1731"/>
                  </a:lnTo>
                  <a:lnTo>
                    <a:pt x="9" y="1727"/>
                  </a:lnTo>
                  <a:lnTo>
                    <a:pt x="5" y="1725"/>
                  </a:lnTo>
                  <a:lnTo>
                    <a:pt x="1" y="1719"/>
                  </a:lnTo>
                  <a:lnTo>
                    <a:pt x="0" y="1713"/>
                  </a:lnTo>
                  <a:lnTo>
                    <a:pt x="0" y="1706"/>
                  </a:lnTo>
                  <a:lnTo>
                    <a:pt x="0" y="1700"/>
                  </a:lnTo>
                  <a:lnTo>
                    <a:pt x="0" y="1694"/>
                  </a:lnTo>
                  <a:lnTo>
                    <a:pt x="0" y="1691"/>
                  </a:lnTo>
                  <a:lnTo>
                    <a:pt x="1" y="1687"/>
                  </a:lnTo>
                  <a:lnTo>
                    <a:pt x="3" y="1683"/>
                  </a:lnTo>
                  <a:lnTo>
                    <a:pt x="9" y="1677"/>
                  </a:lnTo>
                  <a:lnTo>
                    <a:pt x="15" y="1670"/>
                  </a:lnTo>
                  <a:lnTo>
                    <a:pt x="20" y="1662"/>
                  </a:lnTo>
                  <a:lnTo>
                    <a:pt x="30" y="1655"/>
                  </a:lnTo>
                  <a:lnTo>
                    <a:pt x="34" y="1649"/>
                  </a:lnTo>
                  <a:lnTo>
                    <a:pt x="39" y="1645"/>
                  </a:lnTo>
                  <a:lnTo>
                    <a:pt x="43" y="1639"/>
                  </a:lnTo>
                  <a:lnTo>
                    <a:pt x="49" y="1636"/>
                  </a:lnTo>
                  <a:lnTo>
                    <a:pt x="53" y="1628"/>
                  </a:lnTo>
                  <a:lnTo>
                    <a:pt x="59" y="1620"/>
                  </a:lnTo>
                  <a:lnTo>
                    <a:pt x="64" y="1613"/>
                  </a:lnTo>
                  <a:lnTo>
                    <a:pt x="70" y="1605"/>
                  </a:lnTo>
                  <a:lnTo>
                    <a:pt x="72" y="1599"/>
                  </a:lnTo>
                  <a:lnTo>
                    <a:pt x="74" y="1596"/>
                  </a:lnTo>
                  <a:lnTo>
                    <a:pt x="76" y="1592"/>
                  </a:lnTo>
                  <a:lnTo>
                    <a:pt x="79" y="1586"/>
                  </a:lnTo>
                  <a:lnTo>
                    <a:pt x="81" y="1580"/>
                  </a:lnTo>
                  <a:lnTo>
                    <a:pt x="85" y="1577"/>
                  </a:lnTo>
                  <a:lnTo>
                    <a:pt x="87" y="1571"/>
                  </a:lnTo>
                  <a:lnTo>
                    <a:pt x="91" y="1565"/>
                  </a:lnTo>
                  <a:lnTo>
                    <a:pt x="93" y="1559"/>
                  </a:lnTo>
                  <a:lnTo>
                    <a:pt x="95" y="1552"/>
                  </a:lnTo>
                  <a:lnTo>
                    <a:pt x="97" y="1546"/>
                  </a:lnTo>
                  <a:lnTo>
                    <a:pt x="100" y="1539"/>
                  </a:lnTo>
                  <a:lnTo>
                    <a:pt x="102" y="1531"/>
                  </a:lnTo>
                  <a:lnTo>
                    <a:pt x="106" y="1525"/>
                  </a:lnTo>
                  <a:lnTo>
                    <a:pt x="108" y="1516"/>
                  </a:lnTo>
                  <a:lnTo>
                    <a:pt x="110" y="1510"/>
                  </a:lnTo>
                  <a:lnTo>
                    <a:pt x="114" y="1501"/>
                  </a:lnTo>
                  <a:lnTo>
                    <a:pt x="116" y="1493"/>
                  </a:lnTo>
                  <a:lnTo>
                    <a:pt x="117" y="1483"/>
                  </a:lnTo>
                  <a:lnTo>
                    <a:pt x="119" y="1476"/>
                  </a:lnTo>
                  <a:lnTo>
                    <a:pt x="123" y="1466"/>
                  </a:lnTo>
                  <a:lnTo>
                    <a:pt x="125" y="1457"/>
                  </a:lnTo>
                  <a:lnTo>
                    <a:pt x="127" y="1445"/>
                  </a:lnTo>
                  <a:lnTo>
                    <a:pt x="129" y="1436"/>
                  </a:lnTo>
                  <a:lnTo>
                    <a:pt x="131" y="1426"/>
                  </a:lnTo>
                  <a:lnTo>
                    <a:pt x="133" y="1415"/>
                  </a:lnTo>
                  <a:lnTo>
                    <a:pt x="133" y="1404"/>
                  </a:lnTo>
                  <a:lnTo>
                    <a:pt x="135" y="1394"/>
                  </a:lnTo>
                  <a:lnTo>
                    <a:pt x="136" y="1383"/>
                  </a:lnTo>
                  <a:lnTo>
                    <a:pt x="136" y="1371"/>
                  </a:lnTo>
                  <a:lnTo>
                    <a:pt x="136" y="1360"/>
                  </a:lnTo>
                  <a:lnTo>
                    <a:pt x="138" y="1350"/>
                  </a:lnTo>
                  <a:lnTo>
                    <a:pt x="136" y="1339"/>
                  </a:lnTo>
                  <a:lnTo>
                    <a:pt x="136" y="1328"/>
                  </a:lnTo>
                  <a:lnTo>
                    <a:pt x="136" y="1316"/>
                  </a:lnTo>
                  <a:lnTo>
                    <a:pt x="136" y="1305"/>
                  </a:lnTo>
                  <a:lnTo>
                    <a:pt x="136" y="1295"/>
                  </a:lnTo>
                  <a:lnTo>
                    <a:pt x="136" y="1284"/>
                  </a:lnTo>
                  <a:lnTo>
                    <a:pt x="135" y="1272"/>
                  </a:lnTo>
                  <a:lnTo>
                    <a:pt x="135" y="1261"/>
                  </a:lnTo>
                  <a:lnTo>
                    <a:pt x="133" y="1250"/>
                  </a:lnTo>
                  <a:lnTo>
                    <a:pt x="131" y="1238"/>
                  </a:lnTo>
                  <a:lnTo>
                    <a:pt x="129" y="1227"/>
                  </a:lnTo>
                  <a:lnTo>
                    <a:pt x="127" y="1217"/>
                  </a:lnTo>
                  <a:lnTo>
                    <a:pt x="125" y="1204"/>
                  </a:lnTo>
                  <a:lnTo>
                    <a:pt x="123" y="1194"/>
                  </a:lnTo>
                  <a:lnTo>
                    <a:pt x="121" y="1183"/>
                  </a:lnTo>
                  <a:lnTo>
                    <a:pt x="119" y="1172"/>
                  </a:lnTo>
                  <a:lnTo>
                    <a:pt x="117" y="1160"/>
                  </a:lnTo>
                  <a:lnTo>
                    <a:pt x="116" y="1149"/>
                  </a:lnTo>
                  <a:lnTo>
                    <a:pt x="114" y="1137"/>
                  </a:lnTo>
                  <a:lnTo>
                    <a:pt x="110" y="1128"/>
                  </a:lnTo>
                  <a:lnTo>
                    <a:pt x="108" y="1115"/>
                  </a:lnTo>
                  <a:lnTo>
                    <a:pt x="106" y="1105"/>
                  </a:lnTo>
                  <a:lnTo>
                    <a:pt x="104" y="1094"/>
                  </a:lnTo>
                  <a:lnTo>
                    <a:pt x="102" y="1084"/>
                  </a:lnTo>
                  <a:lnTo>
                    <a:pt x="98" y="1071"/>
                  </a:lnTo>
                  <a:lnTo>
                    <a:pt x="97" y="1061"/>
                  </a:lnTo>
                  <a:lnTo>
                    <a:pt x="93" y="1050"/>
                  </a:lnTo>
                  <a:lnTo>
                    <a:pt x="91" y="1039"/>
                  </a:lnTo>
                  <a:lnTo>
                    <a:pt x="87" y="1027"/>
                  </a:lnTo>
                  <a:lnTo>
                    <a:pt x="85" y="1018"/>
                  </a:lnTo>
                  <a:lnTo>
                    <a:pt x="83" y="1006"/>
                  </a:lnTo>
                  <a:lnTo>
                    <a:pt x="81" y="997"/>
                  </a:lnTo>
                  <a:lnTo>
                    <a:pt x="78" y="985"/>
                  </a:lnTo>
                  <a:lnTo>
                    <a:pt x="76" y="976"/>
                  </a:lnTo>
                  <a:lnTo>
                    <a:pt x="74" y="964"/>
                  </a:lnTo>
                  <a:lnTo>
                    <a:pt x="70" y="955"/>
                  </a:lnTo>
                  <a:lnTo>
                    <a:pt x="68" y="943"/>
                  </a:lnTo>
                  <a:lnTo>
                    <a:pt x="66" y="934"/>
                  </a:lnTo>
                  <a:lnTo>
                    <a:pt x="64" y="924"/>
                  </a:lnTo>
                  <a:lnTo>
                    <a:pt x="62" y="915"/>
                  </a:lnTo>
                  <a:lnTo>
                    <a:pt x="60" y="904"/>
                  </a:lnTo>
                  <a:lnTo>
                    <a:pt x="59" y="894"/>
                  </a:lnTo>
                  <a:lnTo>
                    <a:pt x="57" y="884"/>
                  </a:lnTo>
                  <a:lnTo>
                    <a:pt x="55" y="875"/>
                  </a:lnTo>
                  <a:lnTo>
                    <a:pt x="53" y="865"/>
                  </a:lnTo>
                  <a:lnTo>
                    <a:pt x="53" y="856"/>
                  </a:lnTo>
                  <a:lnTo>
                    <a:pt x="51" y="846"/>
                  </a:lnTo>
                  <a:lnTo>
                    <a:pt x="49" y="839"/>
                  </a:lnTo>
                  <a:lnTo>
                    <a:pt x="49" y="829"/>
                  </a:lnTo>
                  <a:lnTo>
                    <a:pt x="47" y="822"/>
                  </a:lnTo>
                  <a:lnTo>
                    <a:pt x="47" y="812"/>
                  </a:lnTo>
                  <a:lnTo>
                    <a:pt x="47" y="805"/>
                  </a:lnTo>
                  <a:lnTo>
                    <a:pt x="47" y="795"/>
                  </a:lnTo>
                  <a:lnTo>
                    <a:pt x="47" y="788"/>
                  </a:lnTo>
                  <a:lnTo>
                    <a:pt x="47" y="780"/>
                  </a:lnTo>
                  <a:lnTo>
                    <a:pt x="47" y="772"/>
                  </a:lnTo>
                  <a:lnTo>
                    <a:pt x="47" y="763"/>
                  </a:lnTo>
                  <a:lnTo>
                    <a:pt x="49" y="755"/>
                  </a:lnTo>
                  <a:lnTo>
                    <a:pt x="49" y="746"/>
                  </a:lnTo>
                  <a:lnTo>
                    <a:pt x="51" y="738"/>
                  </a:lnTo>
                  <a:lnTo>
                    <a:pt x="51" y="729"/>
                  </a:lnTo>
                  <a:lnTo>
                    <a:pt x="53" y="721"/>
                  </a:lnTo>
                  <a:lnTo>
                    <a:pt x="57" y="711"/>
                  </a:lnTo>
                  <a:lnTo>
                    <a:pt x="59" y="704"/>
                  </a:lnTo>
                  <a:lnTo>
                    <a:pt x="60" y="694"/>
                  </a:lnTo>
                  <a:lnTo>
                    <a:pt x="62" y="685"/>
                  </a:lnTo>
                  <a:lnTo>
                    <a:pt x="66" y="675"/>
                  </a:lnTo>
                  <a:lnTo>
                    <a:pt x="70" y="666"/>
                  </a:lnTo>
                  <a:lnTo>
                    <a:pt x="72" y="656"/>
                  </a:lnTo>
                  <a:lnTo>
                    <a:pt x="76" y="647"/>
                  </a:lnTo>
                  <a:lnTo>
                    <a:pt x="79" y="637"/>
                  </a:lnTo>
                  <a:lnTo>
                    <a:pt x="83" y="628"/>
                  </a:lnTo>
                  <a:lnTo>
                    <a:pt x="87" y="618"/>
                  </a:lnTo>
                  <a:lnTo>
                    <a:pt x="91" y="609"/>
                  </a:lnTo>
                  <a:lnTo>
                    <a:pt x="97" y="597"/>
                  </a:lnTo>
                  <a:lnTo>
                    <a:pt x="100" y="588"/>
                  </a:lnTo>
                  <a:lnTo>
                    <a:pt x="106" y="578"/>
                  </a:lnTo>
                  <a:lnTo>
                    <a:pt x="110" y="569"/>
                  </a:lnTo>
                  <a:lnTo>
                    <a:pt x="114" y="559"/>
                  </a:lnTo>
                  <a:lnTo>
                    <a:pt x="119" y="550"/>
                  </a:lnTo>
                  <a:lnTo>
                    <a:pt x="125" y="540"/>
                  </a:lnTo>
                  <a:lnTo>
                    <a:pt x="129" y="529"/>
                  </a:lnTo>
                  <a:lnTo>
                    <a:pt x="135" y="519"/>
                  </a:lnTo>
                  <a:lnTo>
                    <a:pt x="140" y="510"/>
                  </a:lnTo>
                  <a:lnTo>
                    <a:pt x="146" y="499"/>
                  </a:lnTo>
                  <a:lnTo>
                    <a:pt x="152" y="489"/>
                  </a:lnTo>
                  <a:lnTo>
                    <a:pt x="157" y="480"/>
                  </a:lnTo>
                  <a:lnTo>
                    <a:pt x="163" y="470"/>
                  </a:lnTo>
                  <a:lnTo>
                    <a:pt x="169" y="460"/>
                  </a:lnTo>
                  <a:lnTo>
                    <a:pt x="174" y="451"/>
                  </a:lnTo>
                  <a:lnTo>
                    <a:pt x="180" y="440"/>
                  </a:lnTo>
                  <a:lnTo>
                    <a:pt x="186" y="430"/>
                  </a:lnTo>
                  <a:lnTo>
                    <a:pt x="192" y="421"/>
                  </a:lnTo>
                  <a:lnTo>
                    <a:pt x="197" y="411"/>
                  </a:lnTo>
                  <a:lnTo>
                    <a:pt x="203" y="403"/>
                  </a:lnTo>
                  <a:lnTo>
                    <a:pt x="211" y="394"/>
                  </a:lnTo>
                  <a:lnTo>
                    <a:pt x="216" y="384"/>
                  </a:lnTo>
                  <a:lnTo>
                    <a:pt x="222" y="375"/>
                  </a:lnTo>
                  <a:lnTo>
                    <a:pt x="228" y="367"/>
                  </a:lnTo>
                  <a:lnTo>
                    <a:pt x="233" y="358"/>
                  </a:lnTo>
                  <a:lnTo>
                    <a:pt x="239" y="348"/>
                  </a:lnTo>
                  <a:lnTo>
                    <a:pt x="245" y="341"/>
                  </a:lnTo>
                  <a:lnTo>
                    <a:pt x="252" y="333"/>
                  </a:lnTo>
                  <a:lnTo>
                    <a:pt x="258" y="324"/>
                  </a:lnTo>
                  <a:lnTo>
                    <a:pt x="262" y="314"/>
                  </a:lnTo>
                  <a:lnTo>
                    <a:pt x="269" y="306"/>
                  </a:lnTo>
                  <a:lnTo>
                    <a:pt x="273" y="299"/>
                  </a:lnTo>
                  <a:lnTo>
                    <a:pt x="279" y="291"/>
                  </a:lnTo>
                  <a:lnTo>
                    <a:pt x="285" y="284"/>
                  </a:lnTo>
                  <a:lnTo>
                    <a:pt x="290" y="276"/>
                  </a:lnTo>
                  <a:lnTo>
                    <a:pt x="296" y="270"/>
                  </a:lnTo>
                  <a:lnTo>
                    <a:pt x="302" y="263"/>
                  </a:lnTo>
                  <a:lnTo>
                    <a:pt x="306" y="255"/>
                  </a:lnTo>
                  <a:lnTo>
                    <a:pt x="311" y="248"/>
                  </a:lnTo>
                  <a:lnTo>
                    <a:pt x="315" y="242"/>
                  </a:lnTo>
                  <a:lnTo>
                    <a:pt x="321" y="236"/>
                  </a:lnTo>
                  <a:lnTo>
                    <a:pt x="325" y="230"/>
                  </a:lnTo>
                  <a:lnTo>
                    <a:pt x="328" y="225"/>
                  </a:lnTo>
                  <a:lnTo>
                    <a:pt x="334" y="221"/>
                  </a:lnTo>
                  <a:lnTo>
                    <a:pt x="338" y="215"/>
                  </a:lnTo>
                  <a:lnTo>
                    <a:pt x="342" y="210"/>
                  </a:lnTo>
                  <a:lnTo>
                    <a:pt x="346" y="206"/>
                  </a:lnTo>
                  <a:lnTo>
                    <a:pt x="349" y="198"/>
                  </a:lnTo>
                  <a:lnTo>
                    <a:pt x="353" y="194"/>
                  </a:lnTo>
                  <a:lnTo>
                    <a:pt x="359" y="187"/>
                  </a:lnTo>
                  <a:lnTo>
                    <a:pt x="363" y="183"/>
                  </a:lnTo>
                  <a:lnTo>
                    <a:pt x="366" y="177"/>
                  </a:lnTo>
                  <a:lnTo>
                    <a:pt x="370" y="171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2"/>
                  </a:lnTo>
                  <a:lnTo>
                    <a:pt x="387" y="147"/>
                  </a:lnTo>
                  <a:lnTo>
                    <a:pt x="391" y="141"/>
                  </a:lnTo>
                  <a:lnTo>
                    <a:pt x="395" y="135"/>
                  </a:lnTo>
                  <a:lnTo>
                    <a:pt x="399" y="130"/>
                  </a:lnTo>
                  <a:lnTo>
                    <a:pt x="403" y="126"/>
                  </a:lnTo>
                  <a:lnTo>
                    <a:pt x="406" y="118"/>
                  </a:lnTo>
                  <a:lnTo>
                    <a:pt x="410" y="113"/>
                  </a:lnTo>
                  <a:lnTo>
                    <a:pt x="414" y="107"/>
                  </a:lnTo>
                  <a:lnTo>
                    <a:pt x="418" y="101"/>
                  </a:lnTo>
                  <a:lnTo>
                    <a:pt x="422" y="95"/>
                  </a:lnTo>
                  <a:lnTo>
                    <a:pt x="425" y="92"/>
                  </a:lnTo>
                  <a:lnTo>
                    <a:pt x="429" y="86"/>
                  </a:lnTo>
                  <a:lnTo>
                    <a:pt x="433" y="80"/>
                  </a:lnTo>
                  <a:lnTo>
                    <a:pt x="437" y="75"/>
                  </a:lnTo>
                  <a:lnTo>
                    <a:pt x="441" y="69"/>
                  </a:lnTo>
                  <a:lnTo>
                    <a:pt x="444" y="65"/>
                  </a:lnTo>
                  <a:lnTo>
                    <a:pt x="448" y="59"/>
                  </a:lnTo>
                  <a:lnTo>
                    <a:pt x="450" y="55"/>
                  </a:lnTo>
                  <a:lnTo>
                    <a:pt x="454" y="50"/>
                  </a:lnTo>
                  <a:lnTo>
                    <a:pt x="458" y="46"/>
                  </a:lnTo>
                  <a:lnTo>
                    <a:pt x="461" y="42"/>
                  </a:lnTo>
                  <a:lnTo>
                    <a:pt x="463" y="36"/>
                  </a:lnTo>
                  <a:lnTo>
                    <a:pt x="467" y="33"/>
                  </a:lnTo>
                  <a:lnTo>
                    <a:pt x="469" y="29"/>
                  </a:lnTo>
                  <a:lnTo>
                    <a:pt x="473" y="25"/>
                  </a:lnTo>
                  <a:lnTo>
                    <a:pt x="479" y="19"/>
                  </a:lnTo>
                  <a:lnTo>
                    <a:pt x="484" y="14"/>
                  </a:lnTo>
                  <a:lnTo>
                    <a:pt x="488" y="8"/>
                  </a:lnTo>
                  <a:lnTo>
                    <a:pt x="492" y="6"/>
                  </a:lnTo>
                  <a:lnTo>
                    <a:pt x="494" y="2"/>
                  </a:lnTo>
                  <a:lnTo>
                    <a:pt x="498" y="2"/>
                  </a:lnTo>
                  <a:lnTo>
                    <a:pt x="499" y="0"/>
                  </a:lnTo>
                  <a:lnTo>
                    <a:pt x="501" y="2"/>
                  </a:lnTo>
                  <a:lnTo>
                    <a:pt x="503" y="2"/>
                  </a:lnTo>
                  <a:lnTo>
                    <a:pt x="503" y="8"/>
                  </a:lnTo>
                  <a:lnTo>
                    <a:pt x="503" y="12"/>
                  </a:lnTo>
                  <a:lnTo>
                    <a:pt x="501" y="19"/>
                  </a:lnTo>
                  <a:lnTo>
                    <a:pt x="501" y="23"/>
                  </a:lnTo>
                  <a:lnTo>
                    <a:pt x="501" y="27"/>
                  </a:lnTo>
                  <a:lnTo>
                    <a:pt x="499" y="33"/>
                  </a:lnTo>
                  <a:lnTo>
                    <a:pt x="499" y="38"/>
                  </a:lnTo>
                  <a:lnTo>
                    <a:pt x="499" y="38"/>
                  </a:lnTo>
                  <a:close/>
                </a:path>
              </a:pathLst>
            </a:custGeom>
            <a:solidFill>
              <a:srgbClr val="E6B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609" y="2012"/>
              <a:ext cx="422" cy="359"/>
            </a:xfrm>
            <a:custGeom>
              <a:avLst/>
              <a:gdLst>
                <a:gd name="T0" fmla="*/ 272 w 844"/>
                <a:gd name="T1" fmla="*/ 16 h 719"/>
                <a:gd name="T2" fmla="*/ 310 w 844"/>
                <a:gd name="T3" fmla="*/ 33 h 719"/>
                <a:gd name="T4" fmla="*/ 344 w 844"/>
                <a:gd name="T5" fmla="*/ 52 h 719"/>
                <a:gd name="T6" fmla="*/ 384 w 844"/>
                <a:gd name="T7" fmla="*/ 67 h 719"/>
                <a:gd name="T8" fmla="*/ 424 w 844"/>
                <a:gd name="T9" fmla="*/ 84 h 719"/>
                <a:gd name="T10" fmla="*/ 466 w 844"/>
                <a:gd name="T11" fmla="*/ 97 h 719"/>
                <a:gd name="T12" fmla="*/ 506 w 844"/>
                <a:gd name="T13" fmla="*/ 107 h 719"/>
                <a:gd name="T14" fmla="*/ 540 w 844"/>
                <a:gd name="T15" fmla="*/ 113 h 719"/>
                <a:gd name="T16" fmla="*/ 578 w 844"/>
                <a:gd name="T17" fmla="*/ 114 h 719"/>
                <a:gd name="T18" fmla="*/ 620 w 844"/>
                <a:gd name="T19" fmla="*/ 118 h 719"/>
                <a:gd name="T20" fmla="*/ 660 w 844"/>
                <a:gd name="T21" fmla="*/ 122 h 719"/>
                <a:gd name="T22" fmla="*/ 702 w 844"/>
                <a:gd name="T23" fmla="*/ 126 h 719"/>
                <a:gd name="T24" fmla="*/ 738 w 844"/>
                <a:gd name="T25" fmla="*/ 130 h 719"/>
                <a:gd name="T26" fmla="*/ 772 w 844"/>
                <a:gd name="T27" fmla="*/ 133 h 719"/>
                <a:gd name="T28" fmla="*/ 810 w 844"/>
                <a:gd name="T29" fmla="*/ 143 h 719"/>
                <a:gd name="T30" fmla="*/ 829 w 844"/>
                <a:gd name="T31" fmla="*/ 164 h 719"/>
                <a:gd name="T32" fmla="*/ 835 w 844"/>
                <a:gd name="T33" fmla="*/ 200 h 719"/>
                <a:gd name="T34" fmla="*/ 839 w 844"/>
                <a:gd name="T35" fmla="*/ 251 h 719"/>
                <a:gd name="T36" fmla="*/ 842 w 844"/>
                <a:gd name="T37" fmla="*/ 316 h 719"/>
                <a:gd name="T38" fmla="*/ 844 w 844"/>
                <a:gd name="T39" fmla="*/ 386 h 719"/>
                <a:gd name="T40" fmla="*/ 842 w 844"/>
                <a:gd name="T41" fmla="*/ 459 h 719"/>
                <a:gd name="T42" fmla="*/ 840 w 844"/>
                <a:gd name="T43" fmla="*/ 529 h 719"/>
                <a:gd name="T44" fmla="*/ 835 w 844"/>
                <a:gd name="T45" fmla="*/ 590 h 719"/>
                <a:gd name="T46" fmla="*/ 825 w 844"/>
                <a:gd name="T47" fmla="*/ 637 h 719"/>
                <a:gd name="T48" fmla="*/ 801 w 844"/>
                <a:gd name="T49" fmla="*/ 683 h 719"/>
                <a:gd name="T50" fmla="*/ 753 w 844"/>
                <a:gd name="T51" fmla="*/ 706 h 719"/>
                <a:gd name="T52" fmla="*/ 717 w 844"/>
                <a:gd name="T53" fmla="*/ 715 h 719"/>
                <a:gd name="T54" fmla="*/ 675 w 844"/>
                <a:gd name="T55" fmla="*/ 719 h 719"/>
                <a:gd name="T56" fmla="*/ 631 w 844"/>
                <a:gd name="T57" fmla="*/ 719 h 719"/>
                <a:gd name="T58" fmla="*/ 586 w 844"/>
                <a:gd name="T59" fmla="*/ 717 h 719"/>
                <a:gd name="T60" fmla="*/ 540 w 844"/>
                <a:gd name="T61" fmla="*/ 711 h 719"/>
                <a:gd name="T62" fmla="*/ 496 w 844"/>
                <a:gd name="T63" fmla="*/ 708 h 719"/>
                <a:gd name="T64" fmla="*/ 458 w 844"/>
                <a:gd name="T65" fmla="*/ 702 h 719"/>
                <a:gd name="T66" fmla="*/ 411 w 844"/>
                <a:gd name="T67" fmla="*/ 692 h 719"/>
                <a:gd name="T68" fmla="*/ 363 w 844"/>
                <a:gd name="T69" fmla="*/ 679 h 719"/>
                <a:gd name="T70" fmla="*/ 312 w 844"/>
                <a:gd name="T71" fmla="*/ 666 h 719"/>
                <a:gd name="T72" fmla="*/ 261 w 844"/>
                <a:gd name="T73" fmla="*/ 649 h 719"/>
                <a:gd name="T74" fmla="*/ 209 w 844"/>
                <a:gd name="T75" fmla="*/ 630 h 719"/>
                <a:gd name="T76" fmla="*/ 162 w 844"/>
                <a:gd name="T77" fmla="*/ 613 h 719"/>
                <a:gd name="T78" fmla="*/ 120 w 844"/>
                <a:gd name="T79" fmla="*/ 594 h 719"/>
                <a:gd name="T80" fmla="*/ 86 w 844"/>
                <a:gd name="T81" fmla="*/ 576 h 719"/>
                <a:gd name="T82" fmla="*/ 50 w 844"/>
                <a:gd name="T83" fmla="*/ 554 h 719"/>
                <a:gd name="T84" fmla="*/ 14 w 844"/>
                <a:gd name="T85" fmla="*/ 523 h 719"/>
                <a:gd name="T86" fmla="*/ 0 w 844"/>
                <a:gd name="T87" fmla="*/ 478 h 719"/>
                <a:gd name="T88" fmla="*/ 0 w 844"/>
                <a:gd name="T89" fmla="*/ 443 h 719"/>
                <a:gd name="T90" fmla="*/ 6 w 844"/>
                <a:gd name="T91" fmla="*/ 398 h 719"/>
                <a:gd name="T92" fmla="*/ 21 w 844"/>
                <a:gd name="T93" fmla="*/ 346 h 719"/>
                <a:gd name="T94" fmla="*/ 44 w 844"/>
                <a:gd name="T95" fmla="*/ 293 h 719"/>
                <a:gd name="T96" fmla="*/ 69 w 844"/>
                <a:gd name="T97" fmla="*/ 244 h 719"/>
                <a:gd name="T98" fmla="*/ 95 w 844"/>
                <a:gd name="T99" fmla="*/ 198 h 719"/>
                <a:gd name="T100" fmla="*/ 130 w 844"/>
                <a:gd name="T101" fmla="*/ 149 h 719"/>
                <a:gd name="T102" fmla="*/ 152 w 844"/>
                <a:gd name="T103" fmla="*/ 116 h 719"/>
                <a:gd name="T104" fmla="*/ 177 w 844"/>
                <a:gd name="T105" fmla="*/ 86 h 719"/>
                <a:gd name="T106" fmla="*/ 207 w 844"/>
                <a:gd name="T107" fmla="*/ 44 h 719"/>
                <a:gd name="T108" fmla="*/ 238 w 844"/>
                <a:gd name="T109" fmla="*/ 6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4" h="719">
                  <a:moveTo>
                    <a:pt x="244" y="0"/>
                  </a:moveTo>
                  <a:lnTo>
                    <a:pt x="245" y="0"/>
                  </a:lnTo>
                  <a:lnTo>
                    <a:pt x="251" y="4"/>
                  </a:lnTo>
                  <a:lnTo>
                    <a:pt x="255" y="6"/>
                  </a:lnTo>
                  <a:lnTo>
                    <a:pt x="261" y="8"/>
                  </a:lnTo>
                  <a:lnTo>
                    <a:pt x="266" y="12"/>
                  </a:lnTo>
                  <a:lnTo>
                    <a:pt x="272" y="16"/>
                  </a:lnTo>
                  <a:lnTo>
                    <a:pt x="280" y="19"/>
                  </a:lnTo>
                  <a:lnTo>
                    <a:pt x="287" y="23"/>
                  </a:lnTo>
                  <a:lnTo>
                    <a:pt x="291" y="25"/>
                  </a:lnTo>
                  <a:lnTo>
                    <a:pt x="295" y="27"/>
                  </a:lnTo>
                  <a:lnTo>
                    <a:pt x="301" y="29"/>
                  </a:lnTo>
                  <a:lnTo>
                    <a:pt x="304" y="31"/>
                  </a:lnTo>
                  <a:lnTo>
                    <a:pt x="310" y="33"/>
                  </a:lnTo>
                  <a:lnTo>
                    <a:pt x="314" y="36"/>
                  </a:lnTo>
                  <a:lnTo>
                    <a:pt x="318" y="38"/>
                  </a:lnTo>
                  <a:lnTo>
                    <a:pt x="323" y="40"/>
                  </a:lnTo>
                  <a:lnTo>
                    <a:pt x="327" y="42"/>
                  </a:lnTo>
                  <a:lnTo>
                    <a:pt x="333" y="46"/>
                  </a:lnTo>
                  <a:lnTo>
                    <a:pt x="339" y="48"/>
                  </a:lnTo>
                  <a:lnTo>
                    <a:pt x="344" y="52"/>
                  </a:lnTo>
                  <a:lnTo>
                    <a:pt x="350" y="54"/>
                  </a:lnTo>
                  <a:lnTo>
                    <a:pt x="356" y="55"/>
                  </a:lnTo>
                  <a:lnTo>
                    <a:pt x="361" y="57"/>
                  </a:lnTo>
                  <a:lnTo>
                    <a:pt x="367" y="59"/>
                  </a:lnTo>
                  <a:lnTo>
                    <a:pt x="371" y="63"/>
                  </a:lnTo>
                  <a:lnTo>
                    <a:pt x="379" y="65"/>
                  </a:lnTo>
                  <a:lnTo>
                    <a:pt x="384" y="67"/>
                  </a:lnTo>
                  <a:lnTo>
                    <a:pt x="390" y="71"/>
                  </a:lnTo>
                  <a:lnTo>
                    <a:pt x="396" y="73"/>
                  </a:lnTo>
                  <a:lnTo>
                    <a:pt x="401" y="74"/>
                  </a:lnTo>
                  <a:lnTo>
                    <a:pt x="407" y="76"/>
                  </a:lnTo>
                  <a:lnTo>
                    <a:pt x="413" y="78"/>
                  </a:lnTo>
                  <a:lnTo>
                    <a:pt x="418" y="82"/>
                  </a:lnTo>
                  <a:lnTo>
                    <a:pt x="424" y="84"/>
                  </a:lnTo>
                  <a:lnTo>
                    <a:pt x="432" y="86"/>
                  </a:lnTo>
                  <a:lnTo>
                    <a:pt x="437" y="88"/>
                  </a:lnTo>
                  <a:lnTo>
                    <a:pt x="443" y="90"/>
                  </a:lnTo>
                  <a:lnTo>
                    <a:pt x="449" y="92"/>
                  </a:lnTo>
                  <a:lnTo>
                    <a:pt x="455" y="94"/>
                  </a:lnTo>
                  <a:lnTo>
                    <a:pt x="460" y="95"/>
                  </a:lnTo>
                  <a:lnTo>
                    <a:pt x="466" y="97"/>
                  </a:lnTo>
                  <a:lnTo>
                    <a:pt x="472" y="99"/>
                  </a:lnTo>
                  <a:lnTo>
                    <a:pt x="477" y="99"/>
                  </a:lnTo>
                  <a:lnTo>
                    <a:pt x="483" y="103"/>
                  </a:lnTo>
                  <a:lnTo>
                    <a:pt x="489" y="103"/>
                  </a:lnTo>
                  <a:lnTo>
                    <a:pt x="494" y="105"/>
                  </a:lnTo>
                  <a:lnTo>
                    <a:pt x="498" y="105"/>
                  </a:lnTo>
                  <a:lnTo>
                    <a:pt x="506" y="107"/>
                  </a:lnTo>
                  <a:lnTo>
                    <a:pt x="510" y="107"/>
                  </a:lnTo>
                  <a:lnTo>
                    <a:pt x="515" y="109"/>
                  </a:lnTo>
                  <a:lnTo>
                    <a:pt x="521" y="109"/>
                  </a:lnTo>
                  <a:lnTo>
                    <a:pt x="527" y="111"/>
                  </a:lnTo>
                  <a:lnTo>
                    <a:pt x="531" y="111"/>
                  </a:lnTo>
                  <a:lnTo>
                    <a:pt x="536" y="111"/>
                  </a:lnTo>
                  <a:lnTo>
                    <a:pt x="540" y="113"/>
                  </a:lnTo>
                  <a:lnTo>
                    <a:pt x="546" y="113"/>
                  </a:lnTo>
                  <a:lnTo>
                    <a:pt x="550" y="113"/>
                  </a:lnTo>
                  <a:lnTo>
                    <a:pt x="555" y="113"/>
                  </a:lnTo>
                  <a:lnTo>
                    <a:pt x="561" y="113"/>
                  </a:lnTo>
                  <a:lnTo>
                    <a:pt x="567" y="114"/>
                  </a:lnTo>
                  <a:lnTo>
                    <a:pt x="572" y="114"/>
                  </a:lnTo>
                  <a:lnTo>
                    <a:pt x="578" y="114"/>
                  </a:lnTo>
                  <a:lnTo>
                    <a:pt x="584" y="114"/>
                  </a:lnTo>
                  <a:lnTo>
                    <a:pt x="590" y="116"/>
                  </a:lnTo>
                  <a:lnTo>
                    <a:pt x="595" y="116"/>
                  </a:lnTo>
                  <a:lnTo>
                    <a:pt x="603" y="116"/>
                  </a:lnTo>
                  <a:lnTo>
                    <a:pt x="607" y="116"/>
                  </a:lnTo>
                  <a:lnTo>
                    <a:pt x="614" y="118"/>
                  </a:lnTo>
                  <a:lnTo>
                    <a:pt x="620" y="118"/>
                  </a:lnTo>
                  <a:lnTo>
                    <a:pt x="626" y="118"/>
                  </a:lnTo>
                  <a:lnTo>
                    <a:pt x="631" y="118"/>
                  </a:lnTo>
                  <a:lnTo>
                    <a:pt x="637" y="120"/>
                  </a:lnTo>
                  <a:lnTo>
                    <a:pt x="643" y="120"/>
                  </a:lnTo>
                  <a:lnTo>
                    <a:pt x="648" y="120"/>
                  </a:lnTo>
                  <a:lnTo>
                    <a:pt x="654" y="122"/>
                  </a:lnTo>
                  <a:lnTo>
                    <a:pt x="660" y="122"/>
                  </a:lnTo>
                  <a:lnTo>
                    <a:pt x="666" y="122"/>
                  </a:lnTo>
                  <a:lnTo>
                    <a:pt x="673" y="122"/>
                  </a:lnTo>
                  <a:lnTo>
                    <a:pt x="677" y="124"/>
                  </a:lnTo>
                  <a:lnTo>
                    <a:pt x="685" y="124"/>
                  </a:lnTo>
                  <a:lnTo>
                    <a:pt x="690" y="124"/>
                  </a:lnTo>
                  <a:lnTo>
                    <a:pt x="696" y="126"/>
                  </a:lnTo>
                  <a:lnTo>
                    <a:pt x="702" y="126"/>
                  </a:lnTo>
                  <a:lnTo>
                    <a:pt x="707" y="126"/>
                  </a:lnTo>
                  <a:lnTo>
                    <a:pt x="711" y="126"/>
                  </a:lnTo>
                  <a:lnTo>
                    <a:pt x="717" y="126"/>
                  </a:lnTo>
                  <a:lnTo>
                    <a:pt x="723" y="128"/>
                  </a:lnTo>
                  <a:lnTo>
                    <a:pt x="728" y="128"/>
                  </a:lnTo>
                  <a:lnTo>
                    <a:pt x="732" y="128"/>
                  </a:lnTo>
                  <a:lnTo>
                    <a:pt x="738" y="130"/>
                  </a:lnTo>
                  <a:lnTo>
                    <a:pt x="743" y="130"/>
                  </a:lnTo>
                  <a:lnTo>
                    <a:pt x="749" y="130"/>
                  </a:lnTo>
                  <a:lnTo>
                    <a:pt x="753" y="130"/>
                  </a:lnTo>
                  <a:lnTo>
                    <a:pt x="759" y="132"/>
                  </a:lnTo>
                  <a:lnTo>
                    <a:pt x="762" y="132"/>
                  </a:lnTo>
                  <a:lnTo>
                    <a:pt x="768" y="133"/>
                  </a:lnTo>
                  <a:lnTo>
                    <a:pt x="772" y="133"/>
                  </a:lnTo>
                  <a:lnTo>
                    <a:pt x="776" y="133"/>
                  </a:lnTo>
                  <a:lnTo>
                    <a:pt x="780" y="135"/>
                  </a:lnTo>
                  <a:lnTo>
                    <a:pt x="785" y="137"/>
                  </a:lnTo>
                  <a:lnTo>
                    <a:pt x="791" y="137"/>
                  </a:lnTo>
                  <a:lnTo>
                    <a:pt x="799" y="139"/>
                  </a:lnTo>
                  <a:lnTo>
                    <a:pt x="804" y="141"/>
                  </a:lnTo>
                  <a:lnTo>
                    <a:pt x="810" y="143"/>
                  </a:lnTo>
                  <a:lnTo>
                    <a:pt x="814" y="145"/>
                  </a:lnTo>
                  <a:lnTo>
                    <a:pt x="820" y="147"/>
                  </a:lnTo>
                  <a:lnTo>
                    <a:pt x="821" y="151"/>
                  </a:lnTo>
                  <a:lnTo>
                    <a:pt x="825" y="152"/>
                  </a:lnTo>
                  <a:lnTo>
                    <a:pt x="825" y="156"/>
                  </a:lnTo>
                  <a:lnTo>
                    <a:pt x="829" y="162"/>
                  </a:lnTo>
                  <a:lnTo>
                    <a:pt x="829" y="164"/>
                  </a:lnTo>
                  <a:lnTo>
                    <a:pt x="829" y="168"/>
                  </a:lnTo>
                  <a:lnTo>
                    <a:pt x="829" y="173"/>
                  </a:lnTo>
                  <a:lnTo>
                    <a:pt x="831" y="177"/>
                  </a:lnTo>
                  <a:lnTo>
                    <a:pt x="831" y="183"/>
                  </a:lnTo>
                  <a:lnTo>
                    <a:pt x="833" y="187"/>
                  </a:lnTo>
                  <a:lnTo>
                    <a:pt x="833" y="192"/>
                  </a:lnTo>
                  <a:lnTo>
                    <a:pt x="835" y="200"/>
                  </a:lnTo>
                  <a:lnTo>
                    <a:pt x="835" y="206"/>
                  </a:lnTo>
                  <a:lnTo>
                    <a:pt x="835" y="213"/>
                  </a:lnTo>
                  <a:lnTo>
                    <a:pt x="837" y="221"/>
                  </a:lnTo>
                  <a:lnTo>
                    <a:pt x="839" y="229"/>
                  </a:lnTo>
                  <a:lnTo>
                    <a:pt x="839" y="236"/>
                  </a:lnTo>
                  <a:lnTo>
                    <a:pt x="839" y="244"/>
                  </a:lnTo>
                  <a:lnTo>
                    <a:pt x="839" y="251"/>
                  </a:lnTo>
                  <a:lnTo>
                    <a:pt x="839" y="261"/>
                  </a:lnTo>
                  <a:lnTo>
                    <a:pt x="839" y="268"/>
                  </a:lnTo>
                  <a:lnTo>
                    <a:pt x="840" y="278"/>
                  </a:lnTo>
                  <a:lnTo>
                    <a:pt x="840" y="287"/>
                  </a:lnTo>
                  <a:lnTo>
                    <a:pt x="842" y="297"/>
                  </a:lnTo>
                  <a:lnTo>
                    <a:pt x="842" y="306"/>
                  </a:lnTo>
                  <a:lnTo>
                    <a:pt x="842" y="316"/>
                  </a:lnTo>
                  <a:lnTo>
                    <a:pt x="842" y="325"/>
                  </a:lnTo>
                  <a:lnTo>
                    <a:pt x="842" y="337"/>
                  </a:lnTo>
                  <a:lnTo>
                    <a:pt x="842" y="344"/>
                  </a:lnTo>
                  <a:lnTo>
                    <a:pt x="844" y="356"/>
                  </a:lnTo>
                  <a:lnTo>
                    <a:pt x="844" y="367"/>
                  </a:lnTo>
                  <a:lnTo>
                    <a:pt x="844" y="377"/>
                  </a:lnTo>
                  <a:lnTo>
                    <a:pt x="844" y="386"/>
                  </a:lnTo>
                  <a:lnTo>
                    <a:pt x="844" y="398"/>
                  </a:lnTo>
                  <a:lnTo>
                    <a:pt x="844" y="407"/>
                  </a:lnTo>
                  <a:lnTo>
                    <a:pt x="844" y="419"/>
                  </a:lnTo>
                  <a:lnTo>
                    <a:pt x="842" y="428"/>
                  </a:lnTo>
                  <a:lnTo>
                    <a:pt x="842" y="438"/>
                  </a:lnTo>
                  <a:lnTo>
                    <a:pt x="842" y="449"/>
                  </a:lnTo>
                  <a:lnTo>
                    <a:pt x="842" y="459"/>
                  </a:lnTo>
                  <a:lnTo>
                    <a:pt x="842" y="468"/>
                  </a:lnTo>
                  <a:lnTo>
                    <a:pt x="842" y="479"/>
                  </a:lnTo>
                  <a:lnTo>
                    <a:pt x="842" y="489"/>
                  </a:lnTo>
                  <a:lnTo>
                    <a:pt x="842" y="500"/>
                  </a:lnTo>
                  <a:lnTo>
                    <a:pt x="840" y="508"/>
                  </a:lnTo>
                  <a:lnTo>
                    <a:pt x="840" y="519"/>
                  </a:lnTo>
                  <a:lnTo>
                    <a:pt x="840" y="529"/>
                  </a:lnTo>
                  <a:lnTo>
                    <a:pt x="840" y="538"/>
                  </a:lnTo>
                  <a:lnTo>
                    <a:pt x="839" y="548"/>
                  </a:lnTo>
                  <a:lnTo>
                    <a:pt x="839" y="556"/>
                  </a:lnTo>
                  <a:lnTo>
                    <a:pt x="837" y="565"/>
                  </a:lnTo>
                  <a:lnTo>
                    <a:pt x="837" y="575"/>
                  </a:lnTo>
                  <a:lnTo>
                    <a:pt x="835" y="582"/>
                  </a:lnTo>
                  <a:lnTo>
                    <a:pt x="835" y="590"/>
                  </a:lnTo>
                  <a:lnTo>
                    <a:pt x="833" y="597"/>
                  </a:lnTo>
                  <a:lnTo>
                    <a:pt x="833" y="605"/>
                  </a:lnTo>
                  <a:lnTo>
                    <a:pt x="831" y="613"/>
                  </a:lnTo>
                  <a:lnTo>
                    <a:pt x="829" y="618"/>
                  </a:lnTo>
                  <a:lnTo>
                    <a:pt x="829" y="626"/>
                  </a:lnTo>
                  <a:lnTo>
                    <a:pt x="827" y="632"/>
                  </a:lnTo>
                  <a:lnTo>
                    <a:pt x="825" y="637"/>
                  </a:lnTo>
                  <a:lnTo>
                    <a:pt x="825" y="643"/>
                  </a:lnTo>
                  <a:lnTo>
                    <a:pt x="823" y="649"/>
                  </a:lnTo>
                  <a:lnTo>
                    <a:pt x="821" y="653"/>
                  </a:lnTo>
                  <a:lnTo>
                    <a:pt x="816" y="660"/>
                  </a:lnTo>
                  <a:lnTo>
                    <a:pt x="812" y="668"/>
                  </a:lnTo>
                  <a:lnTo>
                    <a:pt x="806" y="675"/>
                  </a:lnTo>
                  <a:lnTo>
                    <a:pt x="801" y="683"/>
                  </a:lnTo>
                  <a:lnTo>
                    <a:pt x="793" y="689"/>
                  </a:lnTo>
                  <a:lnTo>
                    <a:pt x="785" y="692"/>
                  </a:lnTo>
                  <a:lnTo>
                    <a:pt x="778" y="698"/>
                  </a:lnTo>
                  <a:lnTo>
                    <a:pt x="768" y="702"/>
                  </a:lnTo>
                  <a:lnTo>
                    <a:pt x="764" y="704"/>
                  </a:lnTo>
                  <a:lnTo>
                    <a:pt x="759" y="706"/>
                  </a:lnTo>
                  <a:lnTo>
                    <a:pt x="753" y="706"/>
                  </a:lnTo>
                  <a:lnTo>
                    <a:pt x="749" y="710"/>
                  </a:lnTo>
                  <a:lnTo>
                    <a:pt x="743" y="710"/>
                  </a:lnTo>
                  <a:lnTo>
                    <a:pt x="738" y="711"/>
                  </a:lnTo>
                  <a:lnTo>
                    <a:pt x="732" y="713"/>
                  </a:lnTo>
                  <a:lnTo>
                    <a:pt x="728" y="715"/>
                  </a:lnTo>
                  <a:lnTo>
                    <a:pt x="721" y="715"/>
                  </a:lnTo>
                  <a:lnTo>
                    <a:pt x="717" y="715"/>
                  </a:lnTo>
                  <a:lnTo>
                    <a:pt x="711" y="715"/>
                  </a:lnTo>
                  <a:lnTo>
                    <a:pt x="705" y="717"/>
                  </a:lnTo>
                  <a:lnTo>
                    <a:pt x="698" y="717"/>
                  </a:lnTo>
                  <a:lnTo>
                    <a:pt x="694" y="719"/>
                  </a:lnTo>
                  <a:lnTo>
                    <a:pt x="686" y="719"/>
                  </a:lnTo>
                  <a:lnTo>
                    <a:pt x="681" y="719"/>
                  </a:lnTo>
                  <a:lnTo>
                    <a:pt x="675" y="719"/>
                  </a:lnTo>
                  <a:lnTo>
                    <a:pt x="667" y="719"/>
                  </a:lnTo>
                  <a:lnTo>
                    <a:pt x="662" y="719"/>
                  </a:lnTo>
                  <a:lnTo>
                    <a:pt x="656" y="719"/>
                  </a:lnTo>
                  <a:lnTo>
                    <a:pt x="650" y="719"/>
                  </a:lnTo>
                  <a:lnTo>
                    <a:pt x="643" y="719"/>
                  </a:lnTo>
                  <a:lnTo>
                    <a:pt x="637" y="719"/>
                  </a:lnTo>
                  <a:lnTo>
                    <a:pt x="631" y="719"/>
                  </a:lnTo>
                  <a:lnTo>
                    <a:pt x="624" y="719"/>
                  </a:lnTo>
                  <a:lnTo>
                    <a:pt x="618" y="719"/>
                  </a:lnTo>
                  <a:lnTo>
                    <a:pt x="610" y="719"/>
                  </a:lnTo>
                  <a:lnTo>
                    <a:pt x="605" y="719"/>
                  </a:lnTo>
                  <a:lnTo>
                    <a:pt x="597" y="717"/>
                  </a:lnTo>
                  <a:lnTo>
                    <a:pt x="591" y="717"/>
                  </a:lnTo>
                  <a:lnTo>
                    <a:pt x="586" y="717"/>
                  </a:lnTo>
                  <a:lnTo>
                    <a:pt x="580" y="717"/>
                  </a:lnTo>
                  <a:lnTo>
                    <a:pt x="572" y="715"/>
                  </a:lnTo>
                  <a:lnTo>
                    <a:pt x="567" y="715"/>
                  </a:lnTo>
                  <a:lnTo>
                    <a:pt x="559" y="713"/>
                  </a:lnTo>
                  <a:lnTo>
                    <a:pt x="553" y="713"/>
                  </a:lnTo>
                  <a:lnTo>
                    <a:pt x="546" y="713"/>
                  </a:lnTo>
                  <a:lnTo>
                    <a:pt x="540" y="711"/>
                  </a:lnTo>
                  <a:lnTo>
                    <a:pt x="534" y="711"/>
                  </a:lnTo>
                  <a:lnTo>
                    <a:pt x="527" y="711"/>
                  </a:lnTo>
                  <a:lnTo>
                    <a:pt x="521" y="711"/>
                  </a:lnTo>
                  <a:lnTo>
                    <a:pt x="515" y="710"/>
                  </a:lnTo>
                  <a:lnTo>
                    <a:pt x="510" y="710"/>
                  </a:lnTo>
                  <a:lnTo>
                    <a:pt x="504" y="710"/>
                  </a:lnTo>
                  <a:lnTo>
                    <a:pt x="496" y="708"/>
                  </a:lnTo>
                  <a:lnTo>
                    <a:pt x="493" y="708"/>
                  </a:lnTo>
                  <a:lnTo>
                    <a:pt x="485" y="706"/>
                  </a:lnTo>
                  <a:lnTo>
                    <a:pt x="481" y="706"/>
                  </a:lnTo>
                  <a:lnTo>
                    <a:pt x="475" y="706"/>
                  </a:lnTo>
                  <a:lnTo>
                    <a:pt x="470" y="704"/>
                  </a:lnTo>
                  <a:lnTo>
                    <a:pt x="462" y="702"/>
                  </a:lnTo>
                  <a:lnTo>
                    <a:pt x="458" y="702"/>
                  </a:lnTo>
                  <a:lnTo>
                    <a:pt x="451" y="700"/>
                  </a:lnTo>
                  <a:lnTo>
                    <a:pt x="445" y="700"/>
                  </a:lnTo>
                  <a:lnTo>
                    <a:pt x="437" y="698"/>
                  </a:lnTo>
                  <a:lnTo>
                    <a:pt x="432" y="696"/>
                  </a:lnTo>
                  <a:lnTo>
                    <a:pt x="424" y="694"/>
                  </a:lnTo>
                  <a:lnTo>
                    <a:pt x="418" y="692"/>
                  </a:lnTo>
                  <a:lnTo>
                    <a:pt x="411" y="692"/>
                  </a:lnTo>
                  <a:lnTo>
                    <a:pt x="405" y="691"/>
                  </a:lnTo>
                  <a:lnTo>
                    <a:pt x="398" y="689"/>
                  </a:lnTo>
                  <a:lnTo>
                    <a:pt x="392" y="687"/>
                  </a:lnTo>
                  <a:lnTo>
                    <a:pt x="384" y="685"/>
                  </a:lnTo>
                  <a:lnTo>
                    <a:pt x="379" y="685"/>
                  </a:lnTo>
                  <a:lnTo>
                    <a:pt x="371" y="681"/>
                  </a:lnTo>
                  <a:lnTo>
                    <a:pt x="363" y="679"/>
                  </a:lnTo>
                  <a:lnTo>
                    <a:pt x="356" y="677"/>
                  </a:lnTo>
                  <a:lnTo>
                    <a:pt x="348" y="675"/>
                  </a:lnTo>
                  <a:lnTo>
                    <a:pt x="341" y="673"/>
                  </a:lnTo>
                  <a:lnTo>
                    <a:pt x="333" y="672"/>
                  </a:lnTo>
                  <a:lnTo>
                    <a:pt x="327" y="670"/>
                  </a:lnTo>
                  <a:lnTo>
                    <a:pt x="320" y="668"/>
                  </a:lnTo>
                  <a:lnTo>
                    <a:pt x="312" y="666"/>
                  </a:lnTo>
                  <a:lnTo>
                    <a:pt x="304" y="662"/>
                  </a:lnTo>
                  <a:lnTo>
                    <a:pt x="297" y="660"/>
                  </a:lnTo>
                  <a:lnTo>
                    <a:pt x="289" y="658"/>
                  </a:lnTo>
                  <a:lnTo>
                    <a:pt x="282" y="656"/>
                  </a:lnTo>
                  <a:lnTo>
                    <a:pt x="274" y="653"/>
                  </a:lnTo>
                  <a:lnTo>
                    <a:pt x="268" y="651"/>
                  </a:lnTo>
                  <a:lnTo>
                    <a:pt x="261" y="649"/>
                  </a:lnTo>
                  <a:lnTo>
                    <a:pt x="253" y="645"/>
                  </a:lnTo>
                  <a:lnTo>
                    <a:pt x="245" y="643"/>
                  </a:lnTo>
                  <a:lnTo>
                    <a:pt x="238" y="641"/>
                  </a:lnTo>
                  <a:lnTo>
                    <a:pt x="232" y="637"/>
                  </a:lnTo>
                  <a:lnTo>
                    <a:pt x="225" y="635"/>
                  </a:lnTo>
                  <a:lnTo>
                    <a:pt x="217" y="632"/>
                  </a:lnTo>
                  <a:lnTo>
                    <a:pt x="209" y="630"/>
                  </a:lnTo>
                  <a:lnTo>
                    <a:pt x="204" y="628"/>
                  </a:lnTo>
                  <a:lnTo>
                    <a:pt x="196" y="624"/>
                  </a:lnTo>
                  <a:lnTo>
                    <a:pt x="188" y="622"/>
                  </a:lnTo>
                  <a:lnTo>
                    <a:pt x="183" y="618"/>
                  </a:lnTo>
                  <a:lnTo>
                    <a:pt x="175" y="616"/>
                  </a:lnTo>
                  <a:lnTo>
                    <a:pt x="169" y="614"/>
                  </a:lnTo>
                  <a:lnTo>
                    <a:pt x="162" y="613"/>
                  </a:lnTo>
                  <a:lnTo>
                    <a:pt x="156" y="609"/>
                  </a:lnTo>
                  <a:lnTo>
                    <a:pt x="150" y="607"/>
                  </a:lnTo>
                  <a:lnTo>
                    <a:pt x="143" y="605"/>
                  </a:lnTo>
                  <a:lnTo>
                    <a:pt x="139" y="601"/>
                  </a:lnTo>
                  <a:lnTo>
                    <a:pt x="131" y="599"/>
                  </a:lnTo>
                  <a:lnTo>
                    <a:pt x="126" y="595"/>
                  </a:lnTo>
                  <a:lnTo>
                    <a:pt x="120" y="594"/>
                  </a:lnTo>
                  <a:lnTo>
                    <a:pt x="114" y="592"/>
                  </a:lnTo>
                  <a:lnTo>
                    <a:pt x="111" y="588"/>
                  </a:lnTo>
                  <a:lnTo>
                    <a:pt x="105" y="586"/>
                  </a:lnTo>
                  <a:lnTo>
                    <a:pt x="101" y="584"/>
                  </a:lnTo>
                  <a:lnTo>
                    <a:pt x="95" y="582"/>
                  </a:lnTo>
                  <a:lnTo>
                    <a:pt x="92" y="578"/>
                  </a:lnTo>
                  <a:lnTo>
                    <a:pt x="86" y="576"/>
                  </a:lnTo>
                  <a:lnTo>
                    <a:pt x="82" y="575"/>
                  </a:lnTo>
                  <a:lnTo>
                    <a:pt x="78" y="573"/>
                  </a:lnTo>
                  <a:lnTo>
                    <a:pt x="74" y="571"/>
                  </a:lnTo>
                  <a:lnTo>
                    <a:pt x="71" y="569"/>
                  </a:lnTo>
                  <a:lnTo>
                    <a:pt x="63" y="563"/>
                  </a:lnTo>
                  <a:lnTo>
                    <a:pt x="57" y="559"/>
                  </a:lnTo>
                  <a:lnTo>
                    <a:pt x="50" y="554"/>
                  </a:lnTo>
                  <a:lnTo>
                    <a:pt x="46" y="552"/>
                  </a:lnTo>
                  <a:lnTo>
                    <a:pt x="38" y="546"/>
                  </a:lnTo>
                  <a:lnTo>
                    <a:pt x="34" y="544"/>
                  </a:lnTo>
                  <a:lnTo>
                    <a:pt x="31" y="538"/>
                  </a:lnTo>
                  <a:lnTo>
                    <a:pt x="27" y="537"/>
                  </a:lnTo>
                  <a:lnTo>
                    <a:pt x="19" y="529"/>
                  </a:lnTo>
                  <a:lnTo>
                    <a:pt x="14" y="523"/>
                  </a:lnTo>
                  <a:lnTo>
                    <a:pt x="8" y="516"/>
                  </a:lnTo>
                  <a:lnTo>
                    <a:pt x="6" y="510"/>
                  </a:lnTo>
                  <a:lnTo>
                    <a:pt x="4" y="504"/>
                  </a:lnTo>
                  <a:lnTo>
                    <a:pt x="2" y="497"/>
                  </a:lnTo>
                  <a:lnTo>
                    <a:pt x="0" y="489"/>
                  </a:lnTo>
                  <a:lnTo>
                    <a:pt x="0" y="481"/>
                  </a:lnTo>
                  <a:lnTo>
                    <a:pt x="0" y="478"/>
                  </a:lnTo>
                  <a:lnTo>
                    <a:pt x="0" y="474"/>
                  </a:lnTo>
                  <a:lnTo>
                    <a:pt x="0" y="468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49"/>
                  </a:lnTo>
                  <a:lnTo>
                    <a:pt x="0" y="443"/>
                  </a:lnTo>
                  <a:lnTo>
                    <a:pt x="0" y="438"/>
                  </a:lnTo>
                  <a:lnTo>
                    <a:pt x="0" y="432"/>
                  </a:lnTo>
                  <a:lnTo>
                    <a:pt x="0" y="424"/>
                  </a:lnTo>
                  <a:lnTo>
                    <a:pt x="2" y="419"/>
                  </a:lnTo>
                  <a:lnTo>
                    <a:pt x="2" y="411"/>
                  </a:lnTo>
                  <a:lnTo>
                    <a:pt x="4" y="403"/>
                  </a:lnTo>
                  <a:lnTo>
                    <a:pt x="6" y="398"/>
                  </a:lnTo>
                  <a:lnTo>
                    <a:pt x="8" y="390"/>
                  </a:lnTo>
                  <a:lnTo>
                    <a:pt x="10" y="383"/>
                  </a:lnTo>
                  <a:lnTo>
                    <a:pt x="12" y="377"/>
                  </a:lnTo>
                  <a:lnTo>
                    <a:pt x="14" y="367"/>
                  </a:lnTo>
                  <a:lnTo>
                    <a:pt x="17" y="362"/>
                  </a:lnTo>
                  <a:lnTo>
                    <a:pt x="19" y="354"/>
                  </a:lnTo>
                  <a:lnTo>
                    <a:pt x="21" y="346"/>
                  </a:lnTo>
                  <a:lnTo>
                    <a:pt x="25" y="339"/>
                  </a:lnTo>
                  <a:lnTo>
                    <a:pt x="27" y="333"/>
                  </a:lnTo>
                  <a:lnTo>
                    <a:pt x="31" y="324"/>
                  </a:lnTo>
                  <a:lnTo>
                    <a:pt x="33" y="316"/>
                  </a:lnTo>
                  <a:lnTo>
                    <a:pt x="36" y="308"/>
                  </a:lnTo>
                  <a:lnTo>
                    <a:pt x="40" y="301"/>
                  </a:lnTo>
                  <a:lnTo>
                    <a:pt x="44" y="293"/>
                  </a:lnTo>
                  <a:lnTo>
                    <a:pt x="48" y="287"/>
                  </a:lnTo>
                  <a:lnTo>
                    <a:pt x="50" y="280"/>
                  </a:lnTo>
                  <a:lnTo>
                    <a:pt x="54" y="272"/>
                  </a:lnTo>
                  <a:lnTo>
                    <a:pt x="57" y="265"/>
                  </a:lnTo>
                  <a:lnTo>
                    <a:pt x="61" y="257"/>
                  </a:lnTo>
                  <a:lnTo>
                    <a:pt x="65" y="251"/>
                  </a:lnTo>
                  <a:lnTo>
                    <a:pt x="69" y="244"/>
                  </a:lnTo>
                  <a:lnTo>
                    <a:pt x="71" y="238"/>
                  </a:lnTo>
                  <a:lnTo>
                    <a:pt x="74" y="232"/>
                  </a:lnTo>
                  <a:lnTo>
                    <a:pt x="78" y="227"/>
                  </a:lnTo>
                  <a:lnTo>
                    <a:pt x="82" y="221"/>
                  </a:lnTo>
                  <a:lnTo>
                    <a:pt x="86" y="213"/>
                  </a:lnTo>
                  <a:lnTo>
                    <a:pt x="90" y="206"/>
                  </a:lnTo>
                  <a:lnTo>
                    <a:pt x="95" y="198"/>
                  </a:lnTo>
                  <a:lnTo>
                    <a:pt x="99" y="192"/>
                  </a:lnTo>
                  <a:lnTo>
                    <a:pt x="105" y="183"/>
                  </a:lnTo>
                  <a:lnTo>
                    <a:pt x="111" y="175"/>
                  </a:lnTo>
                  <a:lnTo>
                    <a:pt x="116" y="166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9"/>
                  </a:lnTo>
                  <a:lnTo>
                    <a:pt x="131" y="145"/>
                  </a:lnTo>
                  <a:lnTo>
                    <a:pt x="135" y="139"/>
                  </a:lnTo>
                  <a:lnTo>
                    <a:pt x="139" y="135"/>
                  </a:lnTo>
                  <a:lnTo>
                    <a:pt x="143" y="130"/>
                  </a:lnTo>
                  <a:lnTo>
                    <a:pt x="145" y="126"/>
                  </a:lnTo>
                  <a:lnTo>
                    <a:pt x="149" y="122"/>
                  </a:lnTo>
                  <a:lnTo>
                    <a:pt x="152" y="116"/>
                  </a:lnTo>
                  <a:lnTo>
                    <a:pt x="156" y="113"/>
                  </a:lnTo>
                  <a:lnTo>
                    <a:pt x="158" y="107"/>
                  </a:lnTo>
                  <a:lnTo>
                    <a:pt x="162" y="103"/>
                  </a:lnTo>
                  <a:lnTo>
                    <a:pt x="166" y="99"/>
                  </a:lnTo>
                  <a:lnTo>
                    <a:pt x="169" y="95"/>
                  </a:lnTo>
                  <a:lnTo>
                    <a:pt x="173" y="90"/>
                  </a:lnTo>
                  <a:lnTo>
                    <a:pt x="177" y="86"/>
                  </a:lnTo>
                  <a:lnTo>
                    <a:pt x="179" y="82"/>
                  </a:lnTo>
                  <a:lnTo>
                    <a:pt x="183" y="76"/>
                  </a:lnTo>
                  <a:lnTo>
                    <a:pt x="185" y="73"/>
                  </a:lnTo>
                  <a:lnTo>
                    <a:pt x="188" y="69"/>
                  </a:lnTo>
                  <a:lnTo>
                    <a:pt x="196" y="59"/>
                  </a:lnTo>
                  <a:lnTo>
                    <a:pt x="202" y="52"/>
                  </a:lnTo>
                  <a:lnTo>
                    <a:pt x="207" y="44"/>
                  </a:lnTo>
                  <a:lnTo>
                    <a:pt x="213" y="36"/>
                  </a:lnTo>
                  <a:lnTo>
                    <a:pt x="217" y="31"/>
                  </a:lnTo>
                  <a:lnTo>
                    <a:pt x="223" y="25"/>
                  </a:lnTo>
                  <a:lnTo>
                    <a:pt x="226" y="19"/>
                  </a:lnTo>
                  <a:lnTo>
                    <a:pt x="232" y="14"/>
                  </a:lnTo>
                  <a:lnTo>
                    <a:pt x="234" y="10"/>
                  </a:lnTo>
                  <a:lnTo>
                    <a:pt x="238" y="6"/>
                  </a:lnTo>
                  <a:lnTo>
                    <a:pt x="242" y="2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2615" y="2024"/>
              <a:ext cx="406" cy="334"/>
            </a:xfrm>
            <a:custGeom>
              <a:avLst/>
              <a:gdLst>
                <a:gd name="T0" fmla="*/ 232 w 811"/>
                <a:gd name="T1" fmla="*/ 19 h 667"/>
                <a:gd name="T2" fmla="*/ 258 w 811"/>
                <a:gd name="T3" fmla="*/ 38 h 667"/>
                <a:gd name="T4" fmla="*/ 294 w 811"/>
                <a:gd name="T5" fmla="*/ 57 h 667"/>
                <a:gd name="T6" fmla="*/ 329 w 811"/>
                <a:gd name="T7" fmla="*/ 69 h 667"/>
                <a:gd name="T8" fmla="*/ 370 w 811"/>
                <a:gd name="T9" fmla="*/ 82 h 667"/>
                <a:gd name="T10" fmla="*/ 425 w 811"/>
                <a:gd name="T11" fmla="*/ 95 h 667"/>
                <a:gd name="T12" fmla="*/ 479 w 811"/>
                <a:gd name="T13" fmla="*/ 105 h 667"/>
                <a:gd name="T14" fmla="*/ 528 w 811"/>
                <a:gd name="T15" fmla="*/ 110 h 667"/>
                <a:gd name="T16" fmla="*/ 576 w 811"/>
                <a:gd name="T17" fmla="*/ 114 h 667"/>
                <a:gd name="T18" fmla="*/ 617 w 811"/>
                <a:gd name="T19" fmla="*/ 114 h 667"/>
                <a:gd name="T20" fmla="*/ 657 w 811"/>
                <a:gd name="T21" fmla="*/ 114 h 667"/>
                <a:gd name="T22" fmla="*/ 690 w 811"/>
                <a:gd name="T23" fmla="*/ 110 h 667"/>
                <a:gd name="T24" fmla="*/ 718 w 811"/>
                <a:gd name="T25" fmla="*/ 107 h 667"/>
                <a:gd name="T26" fmla="*/ 758 w 811"/>
                <a:gd name="T27" fmla="*/ 105 h 667"/>
                <a:gd name="T28" fmla="*/ 779 w 811"/>
                <a:gd name="T29" fmla="*/ 110 h 667"/>
                <a:gd name="T30" fmla="*/ 789 w 811"/>
                <a:gd name="T31" fmla="*/ 145 h 667"/>
                <a:gd name="T32" fmla="*/ 794 w 811"/>
                <a:gd name="T33" fmla="*/ 175 h 667"/>
                <a:gd name="T34" fmla="*/ 800 w 811"/>
                <a:gd name="T35" fmla="*/ 215 h 667"/>
                <a:gd name="T36" fmla="*/ 804 w 811"/>
                <a:gd name="T37" fmla="*/ 259 h 667"/>
                <a:gd name="T38" fmla="*/ 808 w 811"/>
                <a:gd name="T39" fmla="*/ 308 h 667"/>
                <a:gd name="T40" fmla="*/ 809 w 811"/>
                <a:gd name="T41" fmla="*/ 356 h 667"/>
                <a:gd name="T42" fmla="*/ 811 w 811"/>
                <a:gd name="T43" fmla="*/ 405 h 667"/>
                <a:gd name="T44" fmla="*/ 809 w 811"/>
                <a:gd name="T45" fmla="*/ 451 h 667"/>
                <a:gd name="T46" fmla="*/ 806 w 811"/>
                <a:gd name="T47" fmla="*/ 493 h 667"/>
                <a:gd name="T48" fmla="*/ 800 w 811"/>
                <a:gd name="T49" fmla="*/ 529 h 667"/>
                <a:gd name="T50" fmla="*/ 794 w 811"/>
                <a:gd name="T51" fmla="*/ 559 h 667"/>
                <a:gd name="T52" fmla="*/ 785 w 811"/>
                <a:gd name="T53" fmla="*/ 595 h 667"/>
                <a:gd name="T54" fmla="*/ 773 w 811"/>
                <a:gd name="T55" fmla="*/ 629 h 667"/>
                <a:gd name="T56" fmla="*/ 749 w 811"/>
                <a:gd name="T57" fmla="*/ 660 h 667"/>
                <a:gd name="T58" fmla="*/ 716 w 811"/>
                <a:gd name="T59" fmla="*/ 667 h 667"/>
                <a:gd name="T60" fmla="*/ 686 w 811"/>
                <a:gd name="T61" fmla="*/ 667 h 667"/>
                <a:gd name="T62" fmla="*/ 648 w 811"/>
                <a:gd name="T63" fmla="*/ 666 h 667"/>
                <a:gd name="T64" fmla="*/ 598 w 811"/>
                <a:gd name="T65" fmla="*/ 664 h 667"/>
                <a:gd name="T66" fmla="*/ 545 w 811"/>
                <a:gd name="T67" fmla="*/ 660 h 667"/>
                <a:gd name="T68" fmla="*/ 486 w 811"/>
                <a:gd name="T69" fmla="*/ 654 h 667"/>
                <a:gd name="T70" fmla="*/ 425 w 811"/>
                <a:gd name="T71" fmla="*/ 647 h 667"/>
                <a:gd name="T72" fmla="*/ 367 w 811"/>
                <a:gd name="T73" fmla="*/ 637 h 667"/>
                <a:gd name="T74" fmla="*/ 310 w 811"/>
                <a:gd name="T75" fmla="*/ 624 h 667"/>
                <a:gd name="T76" fmla="*/ 258 w 811"/>
                <a:gd name="T77" fmla="*/ 610 h 667"/>
                <a:gd name="T78" fmla="*/ 216 w 811"/>
                <a:gd name="T79" fmla="*/ 593 h 667"/>
                <a:gd name="T80" fmla="*/ 178 w 811"/>
                <a:gd name="T81" fmla="*/ 574 h 667"/>
                <a:gd name="T82" fmla="*/ 144 w 811"/>
                <a:gd name="T83" fmla="*/ 557 h 667"/>
                <a:gd name="T84" fmla="*/ 114 w 811"/>
                <a:gd name="T85" fmla="*/ 544 h 667"/>
                <a:gd name="T86" fmla="*/ 83 w 811"/>
                <a:gd name="T87" fmla="*/ 527 h 667"/>
                <a:gd name="T88" fmla="*/ 42 w 811"/>
                <a:gd name="T89" fmla="*/ 500 h 667"/>
                <a:gd name="T90" fmla="*/ 11 w 811"/>
                <a:gd name="T91" fmla="*/ 475 h 667"/>
                <a:gd name="T92" fmla="*/ 0 w 811"/>
                <a:gd name="T93" fmla="*/ 439 h 667"/>
                <a:gd name="T94" fmla="*/ 3 w 811"/>
                <a:gd name="T95" fmla="*/ 399 h 667"/>
                <a:gd name="T96" fmla="*/ 7 w 811"/>
                <a:gd name="T97" fmla="*/ 371 h 667"/>
                <a:gd name="T98" fmla="*/ 15 w 811"/>
                <a:gd name="T99" fmla="*/ 338 h 667"/>
                <a:gd name="T100" fmla="*/ 22 w 811"/>
                <a:gd name="T101" fmla="*/ 304 h 667"/>
                <a:gd name="T102" fmla="*/ 34 w 811"/>
                <a:gd name="T103" fmla="*/ 270 h 667"/>
                <a:gd name="T104" fmla="*/ 47 w 811"/>
                <a:gd name="T105" fmla="*/ 236 h 667"/>
                <a:gd name="T106" fmla="*/ 61 w 811"/>
                <a:gd name="T107" fmla="*/ 202 h 667"/>
                <a:gd name="T108" fmla="*/ 76 w 811"/>
                <a:gd name="T109" fmla="*/ 171 h 667"/>
                <a:gd name="T110" fmla="*/ 95 w 811"/>
                <a:gd name="T111" fmla="*/ 145 h 667"/>
                <a:gd name="T112" fmla="*/ 119 w 811"/>
                <a:gd name="T113" fmla="*/ 107 h 667"/>
                <a:gd name="T114" fmla="*/ 154 w 811"/>
                <a:gd name="T115" fmla="*/ 65 h 667"/>
                <a:gd name="T116" fmla="*/ 182 w 811"/>
                <a:gd name="T117" fmla="*/ 34 h 667"/>
                <a:gd name="T118" fmla="*/ 213 w 811"/>
                <a:gd name="T119" fmla="*/ 6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1" h="667">
                  <a:moveTo>
                    <a:pt x="220" y="0"/>
                  </a:moveTo>
                  <a:lnTo>
                    <a:pt x="220" y="2"/>
                  </a:lnTo>
                  <a:lnTo>
                    <a:pt x="222" y="8"/>
                  </a:lnTo>
                  <a:lnTo>
                    <a:pt x="224" y="11"/>
                  </a:lnTo>
                  <a:lnTo>
                    <a:pt x="228" y="17"/>
                  </a:lnTo>
                  <a:lnTo>
                    <a:pt x="232" y="19"/>
                  </a:lnTo>
                  <a:lnTo>
                    <a:pt x="233" y="21"/>
                  </a:lnTo>
                  <a:lnTo>
                    <a:pt x="237" y="25"/>
                  </a:lnTo>
                  <a:lnTo>
                    <a:pt x="243" y="29"/>
                  </a:lnTo>
                  <a:lnTo>
                    <a:pt x="247" y="30"/>
                  </a:lnTo>
                  <a:lnTo>
                    <a:pt x="252" y="34"/>
                  </a:lnTo>
                  <a:lnTo>
                    <a:pt x="258" y="38"/>
                  </a:lnTo>
                  <a:lnTo>
                    <a:pt x="266" y="42"/>
                  </a:lnTo>
                  <a:lnTo>
                    <a:pt x="271" y="46"/>
                  </a:lnTo>
                  <a:lnTo>
                    <a:pt x="279" y="49"/>
                  </a:lnTo>
                  <a:lnTo>
                    <a:pt x="285" y="51"/>
                  </a:lnTo>
                  <a:lnTo>
                    <a:pt x="289" y="53"/>
                  </a:lnTo>
                  <a:lnTo>
                    <a:pt x="294" y="57"/>
                  </a:lnTo>
                  <a:lnTo>
                    <a:pt x="300" y="59"/>
                  </a:lnTo>
                  <a:lnTo>
                    <a:pt x="304" y="61"/>
                  </a:lnTo>
                  <a:lnTo>
                    <a:pt x="310" y="63"/>
                  </a:lnTo>
                  <a:lnTo>
                    <a:pt x="315" y="65"/>
                  </a:lnTo>
                  <a:lnTo>
                    <a:pt x="323" y="67"/>
                  </a:lnTo>
                  <a:lnTo>
                    <a:pt x="329" y="69"/>
                  </a:lnTo>
                  <a:lnTo>
                    <a:pt x="334" y="70"/>
                  </a:lnTo>
                  <a:lnTo>
                    <a:pt x="342" y="72"/>
                  </a:lnTo>
                  <a:lnTo>
                    <a:pt x="349" y="74"/>
                  </a:lnTo>
                  <a:lnTo>
                    <a:pt x="355" y="78"/>
                  </a:lnTo>
                  <a:lnTo>
                    <a:pt x="363" y="80"/>
                  </a:lnTo>
                  <a:lnTo>
                    <a:pt x="370" y="82"/>
                  </a:lnTo>
                  <a:lnTo>
                    <a:pt x="380" y="84"/>
                  </a:lnTo>
                  <a:lnTo>
                    <a:pt x="387" y="88"/>
                  </a:lnTo>
                  <a:lnTo>
                    <a:pt x="397" y="89"/>
                  </a:lnTo>
                  <a:lnTo>
                    <a:pt x="406" y="91"/>
                  </a:lnTo>
                  <a:lnTo>
                    <a:pt x="416" y="93"/>
                  </a:lnTo>
                  <a:lnTo>
                    <a:pt x="425" y="95"/>
                  </a:lnTo>
                  <a:lnTo>
                    <a:pt x="433" y="97"/>
                  </a:lnTo>
                  <a:lnTo>
                    <a:pt x="443" y="99"/>
                  </a:lnTo>
                  <a:lnTo>
                    <a:pt x="452" y="101"/>
                  </a:lnTo>
                  <a:lnTo>
                    <a:pt x="460" y="103"/>
                  </a:lnTo>
                  <a:lnTo>
                    <a:pt x="469" y="105"/>
                  </a:lnTo>
                  <a:lnTo>
                    <a:pt x="479" y="105"/>
                  </a:lnTo>
                  <a:lnTo>
                    <a:pt x="488" y="107"/>
                  </a:lnTo>
                  <a:lnTo>
                    <a:pt x="496" y="108"/>
                  </a:lnTo>
                  <a:lnTo>
                    <a:pt x="503" y="108"/>
                  </a:lnTo>
                  <a:lnTo>
                    <a:pt x="511" y="108"/>
                  </a:lnTo>
                  <a:lnTo>
                    <a:pt x="520" y="110"/>
                  </a:lnTo>
                  <a:lnTo>
                    <a:pt x="528" y="110"/>
                  </a:lnTo>
                  <a:lnTo>
                    <a:pt x="538" y="112"/>
                  </a:lnTo>
                  <a:lnTo>
                    <a:pt x="545" y="112"/>
                  </a:lnTo>
                  <a:lnTo>
                    <a:pt x="553" y="114"/>
                  </a:lnTo>
                  <a:lnTo>
                    <a:pt x="560" y="114"/>
                  </a:lnTo>
                  <a:lnTo>
                    <a:pt x="568" y="114"/>
                  </a:lnTo>
                  <a:lnTo>
                    <a:pt x="576" y="114"/>
                  </a:lnTo>
                  <a:lnTo>
                    <a:pt x="583" y="114"/>
                  </a:lnTo>
                  <a:lnTo>
                    <a:pt x="591" y="114"/>
                  </a:lnTo>
                  <a:lnTo>
                    <a:pt x="597" y="114"/>
                  </a:lnTo>
                  <a:lnTo>
                    <a:pt x="604" y="114"/>
                  </a:lnTo>
                  <a:lnTo>
                    <a:pt x="612" y="114"/>
                  </a:lnTo>
                  <a:lnTo>
                    <a:pt x="617" y="114"/>
                  </a:lnTo>
                  <a:lnTo>
                    <a:pt x="625" y="114"/>
                  </a:lnTo>
                  <a:lnTo>
                    <a:pt x="631" y="114"/>
                  </a:lnTo>
                  <a:lnTo>
                    <a:pt x="638" y="114"/>
                  </a:lnTo>
                  <a:lnTo>
                    <a:pt x="644" y="114"/>
                  </a:lnTo>
                  <a:lnTo>
                    <a:pt x="652" y="114"/>
                  </a:lnTo>
                  <a:lnTo>
                    <a:pt x="657" y="114"/>
                  </a:lnTo>
                  <a:lnTo>
                    <a:pt x="663" y="114"/>
                  </a:lnTo>
                  <a:lnTo>
                    <a:pt x="669" y="112"/>
                  </a:lnTo>
                  <a:lnTo>
                    <a:pt x="674" y="112"/>
                  </a:lnTo>
                  <a:lnTo>
                    <a:pt x="680" y="110"/>
                  </a:lnTo>
                  <a:lnTo>
                    <a:pt x="686" y="110"/>
                  </a:lnTo>
                  <a:lnTo>
                    <a:pt x="690" y="110"/>
                  </a:lnTo>
                  <a:lnTo>
                    <a:pt x="695" y="108"/>
                  </a:lnTo>
                  <a:lnTo>
                    <a:pt x="699" y="108"/>
                  </a:lnTo>
                  <a:lnTo>
                    <a:pt x="705" y="108"/>
                  </a:lnTo>
                  <a:lnTo>
                    <a:pt x="709" y="108"/>
                  </a:lnTo>
                  <a:lnTo>
                    <a:pt x="714" y="108"/>
                  </a:lnTo>
                  <a:lnTo>
                    <a:pt x="718" y="107"/>
                  </a:lnTo>
                  <a:lnTo>
                    <a:pt x="724" y="107"/>
                  </a:lnTo>
                  <a:lnTo>
                    <a:pt x="731" y="107"/>
                  </a:lnTo>
                  <a:lnTo>
                    <a:pt x="739" y="107"/>
                  </a:lnTo>
                  <a:lnTo>
                    <a:pt x="747" y="105"/>
                  </a:lnTo>
                  <a:lnTo>
                    <a:pt x="752" y="105"/>
                  </a:lnTo>
                  <a:lnTo>
                    <a:pt x="758" y="105"/>
                  </a:lnTo>
                  <a:lnTo>
                    <a:pt x="764" y="105"/>
                  </a:lnTo>
                  <a:lnTo>
                    <a:pt x="768" y="105"/>
                  </a:lnTo>
                  <a:lnTo>
                    <a:pt x="771" y="105"/>
                  </a:lnTo>
                  <a:lnTo>
                    <a:pt x="775" y="107"/>
                  </a:lnTo>
                  <a:lnTo>
                    <a:pt x="779" y="108"/>
                  </a:lnTo>
                  <a:lnTo>
                    <a:pt x="779" y="110"/>
                  </a:lnTo>
                  <a:lnTo>
                    <a:pt x="781" y="114"/>
                  </a:lnTo>
                  <a:lnTo>
                    <a:pt x="783" y="118"/>
                  </a:lnTo>
                  <a:lnTo>
                    <a:pt x="785" y="126"/>
                  </a:lnTo>
                  <a:lnTo>
                    <a:pt x="787" y="131"/>
                  </a:lnTo>
                  <a:lnTo>
                    <a:pt x="789" y="141"/>
                  </a:lnTo>
                  <a:lnTo>
                    <a:pt x="789" y="145"/>
                  </a:lnTo>
                  <a:lnTo>
                    <a:pt x="790" y="148"/>
                  </a:lnTo>
                  <a:lnTo>
                    <a:pt x="790" y="154"/>
                  </a:lnTo>
                  <a:lnTo>
                    <a:pt x="792" y="160"/>
                  </a:lnTo>
                  <a:lnTo>
                    <a:pt x="792" y="165"/>
                  </a:lnTo>
                  <a:lnTo>
                    <a:pt x="794" y="171"/>
                  </a:lnTo>
                  <a:lnTo>
                    <a:pt x="794" y="175"/>
                  </a:lnTo>
                  <a:lnTo>
                    <a:pt x="796" y="183"/>
                  </a:lnTo>
                  <a:lnTo>
                    <a:pt x="796" y="188"/>
                  </a:lnTo>
                  <a:lnTo>
                    <a:pt x="798" y="194"/>
                  </a:lnTo>
                  <a:lnTo>
                    <a:pt x="798" y="202"/>
                  </a:lnTo>
                  <a:lnTo>
                    <a:pt x="800" y="209"/>
                  </a:lnTo>
                  <a:lnTo>
                    <a:pt x="800" y="215"/>
                  </a:lnTo>
                  <a:lnTo>
                    <a:pt x="802" y="223"/>
                  </a:lnTo>
                  <a:lnTo>
                    <a:pt x="802" y="230"/>
                  </a:lnTo>
                  <a:lnTo>
                    <a:pt x="804" y="238"/>
                  </a:lnTo>
                  <a:lnTo>
                    <a:pt x="804" y="243"/>
                  </a:lnTo>
                  <a:lnTo>
                    <a:pt x="804" y="251"/>
                  </a:lnTo>
                  <a:lnTo>
                    <a:pt x="804" y="259"/>
                  </a:lnTo>
                  <a:lnTo>
                    <a:pt x="806" y="268"/>
                  </a:lnTo>
                  <a:lnTo>
                    <a:pt x="806" y="276"/>
                  </a:lnTo>
                  <a:lnTo>
                    <a:pt x="808" y="283"/>
                  </a:lnTo>
                  <a:lnTo>
                    <a:pt x="808" y="291"/>
                  </a:lnTo>
                  <a:lnTo>
                    <a:pt x="808" y="299"/>
                  </a:lnTo>
                  <a:lnTo>
                    <a:pt x="808" y="308"/>
                  </a:lnTo>
                  <a:lnTo>
                    <a:pt x="809" y="316"/>
                  </a:lnTo>
                  <a:lnTo>
                    <a:pt x="809" y="323"/>
                  </a:lnTo>
                  <a:lnTo>
                    <a:pt x="809" y="333"/>
                  </a:lnTo>
                  <a:lnTo>
                    <a:pt x="809" y="340"/>
                  </a:lnTo>
                  <a:lnTo>
                    <a:pt x="809" y="348"/>
                  </a:lnTo>
                  <a:lnTo>
                    <a:pt x="809" y="356"/>
                  </a:lnTo>
                  <a:lnTo>
                    <a:pt x="811" y="363"/>
                  </a:lnTo>
                  <a:lnTo>
                    <a:pt x="811" y="373"/>
                  </a:lnTo>
                  <a:lnTo>
                    <a:pt x="811" y="380"/>
                  </a:lnTo>
                  <a:lnTo>
                    <a:pt x="811" y="388"/>
                  </a:lnTo>
                  <a:lnTo>
                    <a:pt x="811" y="397"/>
                  </a:lnTo>
                  <a:lnTo>
                    <a:pt x="811" y="405"/>
                  </a:lnTo>
                  <a:lnTo>
                    <a:pt x="811" y="413"/>
                  </a:lnTo>
                  <a:lnTo>
                    <a:pt x="811" y="420"/>
                  </a:lnTo>
                  <a:lnTo>
                    <a:pt x="811" y="428"/>
                  </a:lnTo>
                  <a:lnTo>
                    <a:pt x="809" y="435"/>
                  </a:lnTo>
                  <a:lnTo>
                    <a:pt x="809" y="443"/>
                  </a:lnTo>
                  <a:lnTo>
                    <a:pt x="809" y="451"/>
                  </a:lnTo>
                  <a:lnTo>
                    <a:pt x="809" y="458"/>
                  </a:lnTo>
                  <a:lnTo>
                    <a:pt x="809" y="466"/>
                  </a:lnTo>
                  <a:lnTo>
                    <a:pt x="808" y="473"/>
                  </a:lnTo>
                  <a:lnTo>
                    <a:pt x="808" y="479"/>
                  </a:lnTo>
                  <a:lnTo>
                    <a:pt x="808" y="487"/>
                  </a:lnTo>
                  <a:lnTo>
                    <a:pt x="806" y="493"/>
                  </a:lnTo>
                  <a:lnTo>
                    <a:pt x="806" y="500"/>
                  </a:lnTo>
                  <a:lnTo>
                    <a:pt x="804" y="506"/>
                  </a:lnTo>
                  <a:lnTo>
                    <a:pt x="804" y="513"/>
                  </a:lnTo>
                  <a:lnTo>
                    <a:pt x="802" y="519"/>
                  </a:lnTo>
                  <a:lnTo>
                    <a:pt x="802" y="523"/>
                  </a:lnTo>
                  <a:lnTo>
                    <a:pt x="800" y="529"/>
                  </a:lnTo>
                  <a:lnTo>
                    <a:pt x="800" y="534"/>
                  </a:lnTo>
                  <a:lnTo>
                    <a:pt x="798" y="540"/>
                  </a:lnTo>
                  <a:lnTo>
                    <a:pt x="796" y="546"/>
                  </a:lnTo>
                  <a:lnTo>
                    <a:pt x="796" y="550"/>
                  </a:lnTo>
                  <a:lnTo>
                    <a:pt x="796" y="555"/>
                  </a:lnTo>
                  <a:lnTo>
                    <a:pt x="794" y="559"/>
                  </a:lnTo>
                  <a:lnTo>
                    <a:pt x="792" y="563"/>
                  </a:lnTo>
                  <a:lnTo>
                    <a:pt x="790" y="569"/>
                  </a:lnTo>
                  <a:lnTo>
                    <a:pt x="790" y="572"/>
                  </a:lnTo>
                  <a:lnTo>
                    <a:pt x="789" y="580"/>
                  </a:lnTo>
                  <a:lnTo>
                    <a:pt x="787" y="589"/>
                  </a:lnTo>
                  <a:lnTo>
                    <a:pt x="785" y="595"/>
                  </a:lnTo>
                  <a:lnTo>
                    <a:pt x="783" y="603"/>
                  </a:lnTo>
                  <a:lnTo>
                    <a:pt x="781" y="608"/>
                  </a:lnTo>
                  <a:lnTo>
                    <a:pt x="779" y="616"/>
                  </a:lnTo>
                  <a:lnTo>
                    <a:pt x="777" y="620"/>
                  </a:lnTo>
                  <a:lnTo>
                    <a:pt x="775" y="626"/>
                  </a:lnTo>
                  <a:lnTo>
                    <a:pt x="773" y="629"/>
                  </a:lnTo>
                  <a:lnTo>
                    <a:pt x="773" y="635"/>
                  </a:lnTo>
                  <a:lnTo>
                    <a:pt x="768" y="643"/>
                  </a:lnTo>
                  <a:lnTo>
                    <a:pt x="764" y="648"/>
                  </a:lnTo>
                  <a:lnTo>
                    <a:pt x="758" y="654"/>
                  </a:lnTo>
                  <a:lnTo>
                    <a:pt x="754" y="658"/>
                  </a:lnTo>
                  <a:lnTo>
                    <a:pt x="749" y="660"/>
                  </a:lnTo>
                  <a:lnTo>
                    <a:pt x="743" y="664"/>
                  </a:lnTo>
                  <a:lnTo>
                    <a:pt x="737" y="666"/>
                  </a:lnTo>
                  <a:lnTo>
                    <a:pt x="731" y="667"/>
                  </a:lnTo>
                  <a:lnTo>
                    <a:pt x="726" y="667"/>
                  </a:lnTo>
                  <a:lnTo>
                    <a:pt x="720" y="667"/>
                  </a:lnTo>
                  <a:lnTo>
                    <a:pt x="716" y="667"/>
                  </a:lnTo>
                  <a:lnTo>
                    <a:pt x="712" y="667"/>
                  </a:lnTo>
                  <a:lnTo>
                    <a:pt x="709" y="667"/>
                  </a:lnTo>
                  <a:lnTo>
                    <a:pt x="705" y="667"/>
                  </a:lnTo>
                  <a:lnTo>
                    <a:pt x="699" y="667"/>
                  </a:lnTo>
                  <a:lnTo>
                    <a:pt x="693" y="667"/>
                  </a:lnTo>
                  <a:lnTo>
                    <a:pt x="686" y="667"/>
                  </a:lnTo>
                  <a:lnTo>
                    <a:pt x="682" y="667"/>
                  </a:lnTo>
                  <a:lnTo>
                    <a:pt x="674" y="667"/>
                  </a:lnTo>
                  <a:lnTo>
                    <a:pt x="669" y="667"/>
                  </a:lnTo>
                  <a:lnTo>
                    <a:pt x="661" y="667"/>
                  </a:lnTo>
                  <a:lnTo>
                    <a:pt x="655" y="667"/>
                  </a:lnTo>
                  <a:lnTo>
                    <a:pt x="648" y="666"/>
                  </a:lnTo>
                  <a:lnTo>
                    <a:pt x="640" y="666"/>
                  </a:lnTo>
                  <a:lnTo>
                    <a:pt x="633" y="666"/>
                  </a:lnTo>
                  <a:lnTo>
                    <a:pt x="625" y="666"/>
                  </a:lnTo>
                  <a:lnTo>
                    <a:pt x="616" y="664"/>
                  </a:lnTo>
                  <a:lnTo>
                    <a:pt x="608" y="664"/>
                  </a:lnTo>
                  <a:lnTo>
                    <a:pt x="598" y="664"/>
                  </a:lnTo>
                  <a:lnTo>
                    <a:pt x="591" y="664"/>
                  </a:lnTo>
                  <a:lnTo>
                    <a:pt x="581" y="664"/>
                  </a:lnTo>
                  <a:lnTo>
                    <a:pt x="572" y="662"/>
                  </a:lnTo>
                  <a:lnTo>
                    <a:pt x="562" y="662"/>
                  </a:lnTo>
                  <a:lnTo>
                    <a:pt x="555" y="660"/>
                  </a:lnTo>
                  <a:lnTo>
                    <a:pt x="545" y="660"/>
                  </a:lnTo>
                  <a:lnTo>
                    <a:pt x="536" y="660"/>
                  </a:lnTo>
                  <a:lnTo>
                    <a:pt x="526" y="658"/>
                  </a:lnTo>
                  <a:lnTo>
                    <a:pt x="517" y="658"/>
                  </a:lnTo>
                  <a:lnTo>
                    <a:pt x="507" y="656"/>
                  </a:lnTo>
                  <a:lnTo>
                    <a:pt x="496" y="654"/>
                  </a:lnTo>
                  <a:lnTo>
                    <a:pt x="486" y="654"/>
                  </a:lnTo>
                  <a:lnTo>
                    <a:pt x="477" y="652"/>
                  </a:lnTo>
                  <a:lnTo>
                    <a:pt x="465" y="650"/>
                  </a:lnTo>
                  <a:lnTo>
                    <a:pt x="456" y="650"/>
                  </a:lnTo>
                  <a:lnTo>
                    <a:pt x="446" y="648"/>
                  </a:lnTo>
                  <a:lnTo>
                    <a:pt x="437" y="648"/>
                  </a:lnTo>
                  <a:lnTo>
                    <a:pt x="425" y="647"/>
                  </a:lnTo>
                  <a:lnTo>
                    <a:pt x="416" y="645"/>
                  </a:lnTo>
                  <a:lnTo>
                    <a:pt x="406" y="643"/>
                  </a:lnTo>
                  <a:lnTo>
                    <a:pt x="397" y="641"/>
                  </a:lnTo>
                  <a:lnTo>
                    <a:pt x="386" y="641"/>
                  </a:lnTo>
                  <a:lnTo>
                    <a:pt x="376" y="639"/>
                  </a:lnTo>
                  <a:lnTo>
                    <a:pt x="367" y="637"/>
                  </a:lnTo>
                  <a:lnTo>
                    <a:pt x="357" y="635"/>
                  </a:lnTo>
                  <a:lnTo>
                    <a:pt x="348" y="633"/>
                  </a:lnTo>
                  <a:lnTo>
                    <a:pt x="338" y="631"/>
                  </a:lnTo>
                  <a:lnTo>
                    <a:pt x="329" y="628"/>
                  </a:lnTo>
                  <a:lnTo>
                    <a:pt x="319" y="628"/>
                  </a:lnTo>
                  <a:lnTo>
                    <a:pt x="310" y="624"/>
                  </a:lnTo>
                  <a:lnTo>
                    <a:pt x="300" y="622"/>
                  </a:lnTo>
                  <a:lnTo>
                    <a:pt x="292" y="620"/>
                  </a:lnTo>
                  <a:lnTo>
                    <a:pt x="285" y="618"/>
                  </a:lnTo>
                  <a:lnTo>
                    <a:pt x="275" y="616"/>
                  </a:lnTo>
                  <a:lnTo>
                    <a:pt x="268" y="612"/>
                  </a:lnTo>
                  <a:lnTo>
                    <a:pt x="258" y="610"/>
                  </a:lnTo>
                  <a:lnTo>
                    <a:pt x="251" y="607"/>
                  </a:lnTo>
                  <a:lnTo>
                    <a:pt x="243" y="605"/>
                  </a:lnTo>
                  <a:lnTo>
                    <a:pt x="237" y="601"/>
                  </a:lnTo>
                  <a:lnTo>
                    <a:pt x="230" y="599"/>
                  </a:lnTo>
                  <a:lnTo>
                    <a:pt x="224" y="597"/>
                  </a:lnTo>
                  <a:lnTo>
                    <a:pt x="216" y="593"/>
                  </a:lnTo>
                  <a:lnTo>
                    <a:pt x="209" y="589"/>
                  </a:lnTo>
                  <a:lnTo>
                    <a:pt x="203" y="586"/>
                  </a:lnTo>
                  <a:lnTo>
                    <a:pt x="197" y="584"/>
                  </a:lnTo>
                  <a:lnTo>
                    <a:pt x="190" y="580"/>
                  </a:lnTo>
                  <a:lnTo>
                    <a:pt x="184" y="578"/>
                  </a:lnTo>
                  <a:lnTo>
                    <a:pt x="178" y="574"/>
                  </a:lnTo>
                  <a:lnTo>
                    <a:pt x="173" y="572"/>
                  </a:lnTo>
                  <a:lnTo>
                    <a:pt x="167" y="569"/>
                  </a:lnTo>
                  <a:lnTo>
                    <a:pt x="161" y="567"/>
                  </a:lnTo>
                  <a:lnTo>
                    <a:pt x="154" y="563"/>
                  </a:lnTo>
                  <a:lnTo>
                    <a:pt x="150" y="561"/>
                  </a:lnTo>
                  <a:lnTo>
                    <a:pt x="144" y="557"/>
                  </a:lnTo>
                  <a:lnTo>
                    <a:pt x="138" y="555"/>
                  </a:lnTo>
                  <a:lnTo>
                    <a:pt x="133" y="553"/>
                  </a:lnTo>
                  <a:lnTo>
                    <a:pt x="129" y="551"/>
                  </a:lnTo>
                  <a:lnTo>
                    <a:pt x="123" y="548"/>
                  </a:lnTo>
                  <a:lnTo>
                    <a:pt x="119" y="546"/>
                  </a:lnTo>
                  <a:lnTo>
                    <a:pt x="114" y="544"/>
                  </a:lnTo>
                  <a:lnTo>
                    <a:pt x="110" y="540"/>
                  </a:lnTo>
                  <a:lnTo>
                    <a:pt x="104" y="538"/>
                  </a:lnTo>
                  <a:lnTo>
                    <a:pt x="100" y="536"/>
                  </a:lnTo>
                  <a:lnTo>
                    <a:pt x="95" y="534"/>
                  </a:lnTo>
                  <a:lnTo>
                    <a:pt x="91" y="531"/>
                  </a:lnTo>
                  <a:lnTo>
                    <a:pt x="83" y="527"/>
                  </a:lnTo>
                  <a:lnTo>
                    <a:pt x="74" y="523"/>
                  </a:lnTo>
                  <a:lnTo>
                    <a:pt x="68" y="519"/>
                  </a:lnTo>
                  <a:lnTo>
                    <a:pt x="62" y="513"/>
                  </a:lnTo>
                  <a:lnTo>
                    <a:pt x="55" y="510"/>
                  </a:lnTo>
                  <a:lnTo>
                    <a:pt x="47" y="506"/>
                  </a:lnTo>
                  <a:lnTo>
                    <a:pt x="42" y="500"/>
                  </a:lnTo>
                  <a:lnTo>
                    <a:pt x="36" y="496"/>
                  </a:lnTo>
                  <a:lnTo>
                    <a:pt x="32" y="493"/>
                  </a:lnTo>
                  <a:lnTo>
                    <a:pt x="26" y="489"/>
                  </a:lnTo>
                  <a:lnTo>
                    <a:pt x="22" y="485"/>
                  </a:lnTo>
                  <a:lnTo>
                    <a:pt x="19" y="483"/>
                  </a:lnTo>
                  <a:lnTo>
                    <a:pt x="11" y="475"/>
                  </a:lnTo>
                  <a:lnTo>
                    <a:pt x="7" y="468"/>
                  </a:lnTo>
                  <a:lnTo>
                    <a:pt x="3" y="460"/>
                  </a:lnTo>
                  <a:lnTo>
                    <a:pt x="2" y="454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39"/>
                  </a:lnTo>
                  <a:lnTo>
                    <a:pt x="0" y="434"/>
                  </a:lnTo>
                  <a:lnTo>
                    <a:pt x="0" y="428"/>
                  </a:lnTo>
                  <a:lnTo>
                    <a:pt x="0" y="420"/>
                  </a:lnTo>
                  <a:lnTo>
                    <a:pt x="2" y="413"/>
                  </a:lnTo>
                  <a:lnTo>
                    <a:pt x="3" y="405"/>
                  </a:lnTo>
                  <a:lnTo>
                    <a:pt x="3" y="399"/>
                  </a:lnTo>
                  <a:lnTo>
                    <a:pt x="3" y="396"/>
                  </a:lnTo>
                  <a:lnTo>
                    <a:pt x="5" y="390"/>
                  </a:lnTo>
                  <a:lnTo>
                    <a:pt x="5" y="386"/>
                  </a:lnTo>
                  <a:lnTo>
                    <a:pt x="5" y="380"/>
                  </a:lnTo>
                  <a:lnTo>
                    <a:pt x="7" y="377"/>
                  </a:lnTo>
                  <a:lnTo>
                    <a:pt x="7" y="371"/>
                  </a:lnTo>
                  <a:lnTo>
                    <a:pt x="9" y="365"/>
                  </a:lnTo>
                  <a:lnTo>
                    <a:pt x="9" y="359"/>
                  </a:lnTo>
                  <a:lnTo>
                    <a:pt x="11" y="356"/>
                  </a:lnTo>
                  <a:lnTo>
                    <a:pt x="11" y="350"/>
                  </a:lnTo>
                  <a:lnTo>
                    <a:pt x="13" y="344"/>
                  </a:lnTo>
                  <a:lnTo>
                    <a:pt x="15" y="338"/>
                  </a:lnTo>
                  <a:lnTo>
                    <a:pt x="17" y="335"/>
                  </a:lnTo>
                  <a:lnTo>
                    <a:pt x="17" y="327"/>
                  </a:lnTo>
                  <a:lnTo>
                    <a:pt x="19" y="323"/>
                  </a:lnTo>
                  <a:lnTo>
                    <a:pt x="21" y="316"/>
                  </a:lnTo>
                  <a:lnTo>
                    <a:pt x="22" y="312"/>
                  </a:lnTo>
                  <a:lnTo>
                    <a:pt x="22" y="304"/>
                  </a:lnTo>
                  <a:lnTo>
                    <a:pt x="24" y="299"/>
                  </a:lnTo>
                  <a:lnTo>
                    <a:pt x="26" y="293"/>
                  </a:lnTo>
                  <a:lnTo>
                    <a:pt x="28" y="287"/>
                  </a:lnTo>
                  <a:lnTo>
                    <a:pt x="30" y="281"/>
                  </a:lnTo>
                  <a:lnTo>
                    <a:pt x="32" y="276"/>
                  </a:lnTo>
                  <a:lnTo>
                    <a:pt x="34" y="270"/>
                  </a:lnTo>
                  <a:lnTo>
                    <a:pt x="36" y="264"/>
                  </a:lnTo>
                  <a:lnTo>
                    <a:pt x="38" y="259"/>
                  </a:lnTo>
                  <a:lnTo>
                    <a:pt x="40" y="253"/>
                  </a:lnTo>
                  <a:lnTo>
                    <a:pt x="43" y="245"/>
                  </a:lnTo>
                  <a:lnTo>
                    <a:pt x="45" y="242"/>
                  </a:lnTo>
                  <a:lnTo>
                    <a:pt x="47" y="236"/>
                  </a:lnTo>
                  <a:lnTo>
                    <a:pt x="49" y="230"/>
                  </a:lnTo>
                  <a:lnTo>
                    <a:pt x="51" y="224"/>
                  </a:lnTo>
                  <a:lnTo>
                    <a:pt x="53" y="219"/>
                  </a:lnTo>
                  <a:lnTo>
                    <a:pt x="57" y="213"/>
                  </a:lnTo>
                  <a:lnTo>
                    <a:pt x="59" y="207"/>
                  </a:lnTo>
                  <a:lnTo>
                    <a:pt x="61" y="202"/>
                  </a:lnTo>
                  <a:lnTo>
                    <a:pt x="62" y="196"/>
                  </a:lnTo>
                  <a:lnTo>
                    <a:pt x="66" y="192"/>
                  </a:lnTo>
                  <a:lnTo>
                    <a:pt x="68" y="186"/>
                  </a:lnTo>
                  <a:lnTo>
                    <a:pt x="70" y="181"/>
                  </a:lnTo>
                  <a:lnTo>
                    <a:pt x="74" y="175"/>
                  </a:lnTo>
                  <a:lnTo>
                    <a:pt x="76" y="171"/>
                  </a:lnTo>
                  <a:lnTo>
                    <a:pt x="80" y="167"/>
                  </a:lnTo>
                  <a:lnTo>
                    <a:pt x="81" y="162"/>
                  </a:lnTo>
                  <a:lnTo>
                    <a:pt x="85" y="158"/>
                  </a:lnTo>
                  <a:lnTo>
                    <a:pt x="89" y="152"/>
                  </a:lnTo>
                  <a:lnTo>
                    <a:pt x="93" y="148"/>
                  </a:lnTo>
                  <a:lnTo>
                    <a:pt x="95" y="145"/>
                  </a:lnTo>
                  <a:lnTo>
                    <a:pt x="97" y="139"/>
                  </a:lnTo>
                  <a:lnTo>
                    <a:pt x="100" y="135"/>
                  </a:lnTo>
                  <a:lnTo>
                    <a:pt x="102" y="131"/>
                  </a:lnTo>
                  <a:lnTo>
                    <a:pt x="108" y="122"/>
                  </a:lnTo>
                  <a:lnTo>
                    <a:pt x="114" y="114"/>
                  </a:lnTo>
                  <a:lnTo>
                    <a:pt x="119" y="107"/>
                  </a:lnTo>
                  <a:lnTo>
                    <a:pt x="125" y="99"/>
                  </a:lnTo>
                  <a:lnTo>
                    <a:pt x="131" y="91"/>
                  </a:lnTo>
                  <a:lnTo>
                    <a:pt x="137" y="86"/>
                  </a:lnTo>
                  <a:lnTo>
                    <a:pt x="142" y="78"/>
                  </a:lnTo>
                  <a:lnTo>
                    <a:pt x="148" y="70"/>
                  </a:lnTo>
                  <a:lnTo>
                    <a:pt x="154" y="65"/>
                  </a:lnTo>
                  <a:lnTo>
                    <a:pt x="157" y="59"/>
                  </a:lnTo>
                  <a:lnTo>
                    <a:pt x="163" y="53"/>
                  </a:lnTo>
                  <a:lnTo>
                    <a:pt x="169" y="48"/>
                  </a:lnTo>
                  <a:lnTo>
                    <a:pt x="173" y="44"/>
                  </a:lnTo>
                  <a:lnTo>
                    <a:pt x="178" y="38"/>
                  </a:lnTo>
                  <a:lnTo>
                    <a:pt x="182" y="34"/>
                  </a:lnTo>
                  <a:lnTo>
                    <a:pt x="186" y="30"/>
                  </a:lnTo>
                  <a:lnTo>
                    <a:pt x="190" y="25"/>
                  </a:lnTo>
                  <a:lnTo>
                    <a:pt x="194" y="21"/>
                  </a:lnTo>
                  <a:lnTo>
                    <a:pt x="201" y="15"/>
                  </a:lnTo>
                  <a:lnTo>
                    <a:pt x="209" y="10"/>
                  </a:lnTo>
                  <a:lnTo>
                    <a:pt x="213" y="6"/>
                  </a:lnTo>
                  <a:lnTo>
                    <a:pt x="216" y="4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E3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2623" y="2039"/>
              <a:ext cx="132" cy="260"/>
            </a:xfrm>
            <a:custGeom>
              <a:avLst/>
              <a:gdLst>
                <a:gd name="T0" fmla="*/ 199 w 262"/>
                <a:gd name="T1" fmla="*/ 10 h 520"/>
                <a:gd name="T2" fmla="*/ 184 w 262"/>
                <a:gd name="T3" fmla="*/ 27 h 520"/>
                <a:gd name="T4" fmla="*/ 163 w 262"/>
                <a:gd name="T5" fmla="*/ 52 h 520"/>
                <a:gd name="T6" fmla="*/ 148 w 262"/>
                <a:gd name="T7" fmla="*/ 71 h 520"/>
                <a:gd name="T8" fmla="*/ 135 w 262"/>
                <a:gd name="T9" fmla="*/ 88 h 520"/>
                <a:gd name="T10" fmla="*/ 121 w 262"/>
                <a:gd name="T11" fmla="*/ 107 h 520"/>
                <a:gd name="T12" fmla="*/ 106 w 262"/>
                <a:gd name="T13" fmla="*/ 128 h 520"/>
                <a:gd name="T14" fmla="*/ 93 w 262"/>
                <a:gd name="T15" fmla="*/ 149 h 520"/>
                <a:gd name="T16" fmla="*/ 80 w 262"/>
                <a:gd name="T17" fmla="*/ 170 h 520"/>
                <a:gd name="T18" fmla="*/ 66 w 262"/>
                <a:gd name="T19" fmla="*/ 193 h 520"/>
                <a:gd name="T20" fmla="*/ 53 w 262"/>
                <a:gd name="T21" fmla="*/ 217 h 520"/>
                <a:gd name="T22" fmla="*/ 42 w 262"/>
                <a:gd name="T23" fmla="*/ 242 h 520"/>
                <a:gd name="T24" fmla="*/ 30 w 262"/>
                <a:gd name="T25" fmla="*/ 265 h 520"/>
                <a:gd name="T26" fmla="*/ 21 w 262"/>
                <a:gd name="T27" fmla="*/ 288 h 520"/>
                <a:gd name="T28" fmla="*/ 15 w 262"/>
                <a:gd name="T29" fmla="*/ 307 h 520"/>
                <a:gd name="T30" fmla="*/ 9 w 262"/>
                <a:gd name="T31" fmla="*/ 326 h 520"/>
                <a:gd name="T32" fmla="*/ 2 w 262"/>
                <a:gd name="T33" fmla="*/ 352 h 520"/>
                <a:gd name="T34" fmla="*/ 0 w 262"/>
                <a:gd name="T35" fmla="*/ 381 h 520"/>
                <a:gd name="T36" fmla="*/ 0 w 262"/>
                <a:gd name="T37" fmla="*/ 402 h 520"/>
                <a:gd name="T38" fmla="*/ 4 w 262"/>
                <a:gd name="T39" fmla="*/ 419 h 520"/>
                <a:gd name="T40" fmla="*/ 17 w 262"/>
                <a:gd name="T41" fmla="*/ 442 h 520"/>
                <a:gd name="T42" fmla="*/ 38 w 262"/>
                <a:gd name="T43" fmla="*/ 464 h 520"/>
                <a:gd name="T44" fmla="*/ 66 w 262"/>
                <a:gd name="T45" fmla="*/ 487 h 520"/>
                <a:gd name="T46" fmla="*/ 83 w 262"/>
                <a:gd name="T47" fmla="*/ 501 h 520"/>
                <a:gd name="T48" fmla="*/ 102 w 262"/>
                <a:gd name="T49" fmla="*/ 510 h 520"/>
                <a:gd name="T50" fmla="*/ 121 w 262"/>
                <a:gd name="T51" fmla="*/ 520 h 520"/>
                <a:gd name="T52" fmla="*/ 142 w 262"/>
                <a:gd name="T53" fmla="*/ 512 h 520"/>
                <a:gd name="T54" fmla="*/ 148 w 262"/>
                <a:gd name="T55" fmla="*/ 489 h 520"/>
                <a:gd name="T56" fmla="*/ 150 w 262"/>
                <a:gd name="T57" fmla="*/ 468 h 520"/>
                <a:gd name="T58" fmla="*/ 152 w 262"/>
                <a:gd name="T59" fmla="*/ 449 h 520"/>
                <a:gd name="T60" fmla="*/ 154 w 262"/>
                <a:gd name="T61" fmla="*/ 426 h 520"/>
                <a:gd name="T62" fmla="*/ 156 w 262"/>
                <a:gd name="T63" fmla="*/ 404 h 520"/>
                <a:gd name="T64" fmla="*/ 158 w 262"/>
                <a:gd name="T65" fmla="*/ 379 h 520"/>
                <a:gd name="T66" fmla="*/ 159 w 262"/>
                <a:gd name="T67" fmla="*/ 352 h 520"/>
                <a:gd name="T68" fmla="*/ 161 w 262"/>
                <a:gd name="T69" fmla="*/ 326 h 520"/>
                <a:gd name="T70" fmla="*/ 163 w 262"/>
                <a:gd name="T71" fmla="*/ 299 h 520"/>
                <a:gd name="T72" fmla="*/ 167 w 262"/>
                <a:gd name="T73" fmla="*/ 272 h 520"/>
                <a:gd name="T74" fmla="*/ 169 w 262"/>
                <a:gd name="T75" fmla="*/ 248 h 520"/>
                <a:gd name="T76" fmla="*/ 175 w 262"/>
                <a:gd name="T77" fmla="*/ 225 h 520"/>
                <a:gd name="T78" fmla="*/ 180 w 262"/>
                <a:gd name="T79" fmla="*/ 204 h 520"/>
                <a:gd name="T80" fmla="*/ 186 w 262"/>
                <a:gd name="T81" fmla="*/ 185 h 520"/>
                <a:gd name="T82" fmla="*/ 194 w 262"/>
                <a:gd name="T83" fmla="*/ 168 h 520"/>
                <a:gd name="T84" fmla="*/ 205 w 262"/>
                <a:gd name="T85" fmla="*/ 145 h 520"/>
                <a:gd name="T86" fmla="*/ 220 w 262"/>
                <a:gd name="T87" fmla="*/ 122 h 520"/>
                <a:gd name="T88" fmla="*/ 237 w 262"/>
                <a:gd name="T89" fmla="*/ 101 h 520"/>
                <a:gd name="T90" fmla="*/ 256 w 262"/>
                <a:gd name="T91" fmla="*/ 80 h 520"/>
                <a:gd name="T92" fmla="*/ 260 w 262"/>
                <a:gd name="T93" fmla="*/ 61 h 520"/>
                <a:gd name="T94" fmla="*/ 249 w 262"/>
                <a:gd name="T95" fmla="*/ 40 h 520"/>
                <a:gd name="T96" fmla="*/ 234 w 262"/>
                <a:gd name="T97" fmla="*/ 19 h 520"/>
                <a:gd name="T98" fmla="*/ 211 w 262"/>
                <a:gd name="T9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2" h="520">
                  <a:moveTo>
                    <a:pt x="207" y="2"/>
                  </a:moveTo>
                  <a:lnTo>
                    <a:pt x="207" y="4"/>
                  </a:lnTo>
                  <a:lnTo>
                    <a:pt x="203" y="8"/>
                  </a:lnTo>
                  <a:lnTo>
                    <a:pt x="199" y="10"/>
                  </a:lnTo>
                  <a:lnTo>
                    <a:pt x="196" y="14"/>
                  </a:lnTo>
                  <a:lnTo>
                    <a:pt x="192" y="18"/>
                  </a:lnTo>
                  <a:lnTo>
                    <a:pt x="188" y="21"/>
                  </a:lnTo>
                  <a:lnTo>
                    <a:pt x="184" y="27"/>
                  </a:lnTo>
                  <a:lnTo>
                    <a:pt x="180" y="33"/>
                  </a:lnTo>
                  <a:lnTo>
                    <a:pt x="175" y="39"/>
                  </a:lnTo>
                  <a:lnTo>
                    <a:pt x="169" y="46"/>
                  </a:lnTo>
                  <a:lnTo>
                    <a:pt x="163" y="52"/>
                  </a:lnTo>
                  <a:lnTo>
                    <a:pt x="158" y="59"/>
                  </a:lnTo>
                  <a:lnTo>
                    <a:pt x="154" y="63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6" y="77"/>
                  </a:lnTo>
                  <a:lnTo>
                    <a:pt x="140" y="80"/>
                  </a:lnTo>
                  <a:lnTo>
                    <a:pt x="139" y="84"/>
                  </a:lnTo>
                  <a:lnTo>
                    <a:pt x="135" y="88"/>
                  </a:lnTo>
                  <a:lnTo>
                    <a:pt x="131" y="94"/>
                  </a:lnTo>
                  <a:lnTo>
                    <a:pt x="127" y="97"/>
                  </a:lnTo>
                  <a:lnTo>
                    <a:pt x="123" y="103"/>
                  </a:lnTo>
                  <a:lnTo>
                    <a:pt x="121" y="107"/>
                  </a:lnTo>
                  <a:lnTo>
                    <a:pt x="118" y="113"/>
                  </a:lnTo>
                  <a:lnTo>
                    <a:pt x="114" y="118"/>
                  </a:lnTo>
                  <a:lnTo>
                    <a:pt x="110" y="122"/>
                  </a:lnTo>
                  <a:lnTo>
                    <a:pt x="106" y="128"/>
                  </a:lnTo>
                  <a:lnTo>
                    <a:pt x="104" y="132"/>
                  </a:lnTo>
                  <a:lnTo>
                    <a:pt x="101" y="137"/>
                  </a:lnTo>
                  <a:lnTo>
                    <a:pt x="97" y="143"/>
                  </a:lnTo>
                  <a:lnTo>
                    <a:pt x="93" y="149"/>
                  </a:lnTo>
                  <a:lnTo>
                    <a:pt x="89" y="154"/>
                  </a:lnTo>
                  <a:lnTo>
                    <a:pt x="85" y="158"/>
                  </a:lnTo>
                  <a:lnTo>
                    <a:pt x="83" y="166"/>
                  </a:lnTo>
                  <a:lnTo>
                    <a:pt x="80" y="170"/>
                  </a:lnTo>
                  <a:lnTo>
                    <a:pt x="76" y="175"/>
                  </a:lnTo>
                  <a:lnTo>
                    <a:pt x="72" y="181"/>
                  </a:lnTo>
                  <a:lnTo>
                    <a:pt x="70" y="189"/>
                  </a:lnTo>
                  <a:lnTo>
                    <a:pt x="66" y="193"/>
                  </a:lnTo>
                  <a:lnTo>
                    <a:pt x="63" y="200"/>
                  </a:lnTo>
                  <a:lnTo>
                    <a:pt x="59" y="206"/>
                  </a:lnTo>
                  <a:lnTo>
                    <a:pt x="57" y="212"/>
                  </a:lnTo>
                  <a:lnTo>
                    <a:pt x="53" y="217"/>
                  </a:lnTo>
                  <a:lnTo>
                    <a:pt x="49" y="225"/>
                  </a:lnTo>
                  <a:lnTo>
                    <a:pt x="47" y="229"/>
                  </a:lnTo>
                  <a:lnTo>
                    <a:pt x="44" y="236"/>
                  </a:lnTo>
                  <a:lnTo>
                    <a:pt x="42" y="242"/>
                  </a:lnTo>
                  <a:lnTo>
                    <a:pt x="40" y="250"/>
                  </a:lnTo>
                  <a:lnTo>
                    <a:pt x="36" y="255"/>
                  </a:lnTo>
                  <a:lnTo>
                    <a:pt x="32" y="259"/>
                  </a:lnTo>
                  <a:lnTo>
                    <a:pt x="30" y="265"/>
                  </a:lnTo>
                  <a:lnTo>
                    <a:pt x="28" y="272"/>
                  </a:lnTo>
                  <a:lnTo>
                    <a:pt x="26" y="276"/>
                  </a:lnTo>
                  <a:lnTo>
                    <a:pt x="23" y="282"/>
                  </a:lnTo>
                  <a:lnTo>
                    <a:pt x="21" y="288"/>
                  </a:lnTo>
                  <a:lnTo>
                    <a:pt x="19" y="293"/>
                  </a:lnTo>
                  <a:lnTo>
                    <a:pt x="17" y="297"/>
                  </a:lnTo>
                  <a:lnTo>
                    <a:pt x="15" y="303"/>
                  </a:lnTo>
                  <a:lnTo>
                    <a:pt x="15" y="307"/>
                  </a:lnTo>
                  <a:lnTo>
                    <a:pt x="13" y="312"/>
                  </a:lnTo>
                  <a:lnTo>
                    <a:pt x="11" y="316"/>
                  </a:lnTo>
                  <a:lnTo>
                    <a:pt x="9" y="322"/>
                  </a:lnTo>
                  <a:lnTo>
                    <a:pt x="9" y="326"/>
                  </a:lnTo>
                  <a:lnTo>
                    <a:pt x="7" y="329"/>
                  </a:lnTo>
                  <a:lnTo>
                    <a:pt x="5" y="339"/>
                  </a:lnTo>
                  <a:lnTo>
                    <a:pt x="4" y="347"/>
                  </a:lnTo>
                  <a:lnTo>
                    <a:pt x="2" y="352"/>
                  </a:lnTo>
                  <a:lnTo>
                    <a:pt x="2" y="360"/>
                  </a:lnTo>
                  <a:lnTo>
                    <a:pt x="0" y="367"/>
                  </a:lnTo>
                  <a:lnTo>
                    <a:pt x="0" y="375"/>
                  </a:lnTo>
                  <a:lnTo>
                    <a:pt x="0" y="381"/>
                  </a:lnTo>
                  <a:lnTo>
                    <a:pt x="0" y="386"/>
                  </a:lnTo>
                  <a:lnTo>
                    <a:pt x="0" y="392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2" y="405"/>
                  </a:lnTo>
                  <a:lnTo>
                    <a:pt x="2" y="409"/>
                  </a:lnTo>
                  <a:lnTo>
                    <a:pt x="4" y="415"/>
                  </a:lnTo>
                  <a:lnTo>
                    <a:pt x="4" y="419"/>
                  </a:lnTo>
                  <a:lnTo>
                    <a:pt x="5" y="423"/>
                  </a:lnTo>
                  <a:lnTo>
                    <a:pt x="9" y="428"/>
                  </a:lnTo>
                  <a:lnTo>
                    <a:pt x="13" y="436"/>
                  </a:lnTo>
                  <a:lnTo>
                    <a:pt x="17" y="442"/>
                  </a:lnTo>
                  <a:lnTo>
                    <a:pt x="23" y="447"/>
                  </a:lnTo>
                  <a:lnTo>
                    <a:pt x="26" y="451"/>
                  </a:lnTo>
                  <a:lnTo>
                    <a:pt x="32" y="457"/>
                  </a:lnTo>
                  <a:lnTo>
                    <a:pt x="38" y="464"/>
                  </a:lnTo>
                  <a:lnTo>
                    <a:pt x="45" y="470"/>
                  </a:lnTo>
                  <a:lnTo>
                    <a:pt x="53" y="478"/>
                  </a:lnTo>
                  <a:lnTo>
                    <a:pt x="61" y="483"/>
                  </a:lnTo>
                  <a:lnTo>
                    <a:pt x="66" y="487"/>
                  </a:lnTo>
                  <a:lnTo>
                    <a:pt x="70" y="491"/>
                  </a:lnTo>
                  <a:lnTo>
                    <a:pt x="76" y="495"/>
                  </a:lnTo>
                  <a:lnTo>
                    <a:pt x="80" y="499"/>
                  </a:lnTo>
                  <a:lnTo>
                    <a:pt x="83" y="501"/>
                  </a:lnTo>
                  <a:lnTo>
                    <a:pt x="89" y="504"/>
                  </a:lnTo>
                  <a:lnTo>
                    <a:pt x="93" y="506"/>
                  </a:lnTo>
                  <a:lnTo>
                    <a:pt x="97" y="510"/>
                  </a:lnTo>
                  <a:lnTo>
                    <a:pt x="102" y="510"/>
                  </a:lnTo>
                  <a:lnTo>
                    <a:pt x="106" y="514"/>
                  </a:lnTo>
                  <a:lnTo>
                    <a:pt x="110" y="516"/>
                  </a:lnTo>
                  <a:lnTo>
                    <a:pt x="114" y="518"/>
                  </a:lnTo>
                  <a:lnTo>
                    <a:pt x="121" y="520"/>
                  </a:lnTo>
                  <a:lnTo>
                    <a:pt x="129" y="520"/>
                  </a:lnTo>
                  <a:lnTo>
                    <a:pt x="135" y="518"/>
                  </a:lnTo>
                  <a:lnTo>
                    <a:pt x="140" y="516"/>
                  </a:lnTo>
                  <a:lnTo>
                    <a:pt x="142" y="512"/>
                  </a:lnTo>
                  <a:lnTo>
                    <a:pt x="144" y="508"/>
                  </a:lnTo>
                  <a:lnTo>
                    <a:pt x="146" y="502"/>
                  </a:lnTo>
                  <a:lnTo>
                    <a:pt x="146" y="497"/>
                  </a:lnTo>
                  <a:lnTo>
                    <a:pt x="148" y="489"/>
                  </a:lnTo>
                  <a:lnTo>
                    <a:pt x="150" y="482"/>
                  </a:lnTo>
                  <a:lnTo>
                    <a:pt x="150" y="478"/>
                  </a:lnTo>
                  <a:lnTo>
                    <a:pt x="150" y="474"/>
                  </a:lnTo>
                  <a:lnTo>
                    <a:pt x="150" y="468"/>
                  </a:lnTo>
                  <a:lnTo>
                    <a:pt x="152" y="464"/>
                  </a:lnTo>
                  <a:lnTo>
                    <a:pt x="152" y="459"/>
                  </a:lnTo>
                  <a:lnTo>
                    <a:pt x="152" y="455"/>
                  </a:lnTo>
                  <a:lnTo>
                    <a:pt x="152" y="449"/>
                  </a:lnTo>
                  <a:lnTo>
                    <a:pt x="154" y="445"/>
                  </a:lnTo>
                  <a:lnTo>
                    <a:pt x="154" y="438"/>
                  </a:lnTo>
                  <a:lnTo>
                    <a:pt x="154" y="434"/>
                  </a:lnTo>
                  <a:lnTo>
                    <a:pt x="154" y="426"/>
                  </a:lnTo>
                  <a:lnTo>
                    <a:pt x="154" y="423"/>
                  </a:lnTo>
                  <a:lnTo>
                    <a:pt x="154" y="417"/>
                  </a:lnTo>
                  <a:lnTo>
                    <a:pt x="156" y="409"/>
                  </a:lnTo>
                  <a:lnTo>
                    <a:pt x="156" y="404"/>
                  </a:lnTo>
                  <a:lnTo>
                    <a:pt x="156" y="398"/>
                  </a:lnTo>
                  <a:lnTo>
                    <a:pt x="156" y="392"/>
                  </a:lnTo>
                  <a:lnTo>
                    <a:pt x="158" y="386"/>
                  </a:lnTo>
                  <a:lnTo>
                    <a:pt x="158" y="379"/>
                  </a:lnTo>
                  <a:lnTo>
                    <a:pt x="158" y="373"/>
                  </a:lnTo>
                  <a:lnTo>
                    <a:pt x="158" y="366"/>
                  </a:lnTo>
                  <a:lnTo>
                    <a:pt x="158" y="360"/>
                  </a:lnTo>
                  <a:lnTo>
                    <a:pt x="159" y="352"/>
                  </a:lnTo>
                  <a:lnTo>
                    <a:pt x="159" y="347"/>
                  </a:lnTo>
                  <a:lnTo>
                    <a:pt x="159" y="339"/>
                  </a:lnTo>
                  <a:lnTo>
                    <a:pt x="159" y="333"/>
                  </a:lnTo>
                  <a:lnTo>
                    <a:pt x="161" y="326"/>
                  </a:lnTo>
                  <a:lnTo>
                    <a:pt x="161" y="320"/>
                  </a:lnTo>
                  <a:lnTo>
                    <a:pt x="161" y="312"/>
                  </a:lnTo>
                  <a:lnTo>
                    <a:pt x="161" y="307"/>
                  </a:lnTo>
                  <a:lnTo>
                    <a:pt x="163" y="299"/>
                  </a:lnTo>
                  <a:lnTo>
                    <a:pt x="163" y="293"/>
                  </a:lnTo>
                  <a:lnTo>
                    <a:pt x="165" y="286"/>
                  </a:lnTo>
                  <a:lnTo>
                    <a:pt x="165" y="280"/>
                  </a:lnTo>
                  <a:lnTo>
                    <a:pt x="167" y="272"/>
                  </a:lnTo>
                  <a:lnTo>
                    <a:pt x="167" y="269"/>
                  </a:lnTo>
                  <a:lnTo>
                    <a:pt x="167" y="261"/>
                  </a:lnTo>
                  <a:lnTo>
                    <a:pt x="169" y="255"/>
                  </a:lnTo>
                  <a:lnTo>
                    <a:pt x="169" y="248"/>
                  </a:lnTo>
                  <a:lnTo>
                    <a:pt x="171" y="242"/>
                  </a:lnTo>
                  <a:lnTo>
                    <a:pt x="171" y="236"/>
                  </a:lnTo>
                  <a:lnTo>
                    <a:pt x="173" y="231"/>
                  </a:lnTo>
                  <a:lnTo>
                    <a:pt x="175" y="225"/>
                  </a:lnTo>
                  <a:lnTo>
                    <a:pt x="177" y="219"/>
                  </a:lnTo>
                  <a:lnTo>
                    <a:pt x="177" y="213"/>
                  </a:lnTo>
                  <a:lnTo>
                    <a:pt x="178" y="208"/>
                  </a:lnTo>
                  <a:lnTo>
                    <a:pt x="180" y="204"/>
                  </a:lnTo>
                  <a:lnTo>
                    <a:pt x="182" y="198"/>
                  </a:lnTo>
                  <a:lnTo>
                    <a:pt x="184" y="194"/>
                  </a:lnTo>
                  <a:lnTo>
                    <a:pt x="184" y="189"/>
                  </a:lnTo>
                  <a:lnTo>
                    <a:pt x="186" y="185"/>
                  </a:lnTo>
                  <a:lnTo>
                    <a:pt x="188" y="181"/>
                  </a:lnTo>
                  <a:lnTo>
                    <a:pt x="190" y="177"/>
                  </a:lnTo>
                  <a:lnTo>
                    <a:pt x="192" y="172"/>
                  </a:lnTo>
                  <a:lnTo>
                    <a:pt x="194" y="168"/>
                  </a:lnTo>
                  <a:lnTo>
                    <a:pt x="196" y="166"/>
                  </a:lnTo>
                  <a:lnTo>
                    <a:pt x="197" y="158"/>
                  </a:lnTo>
                  <a:lnTo>
                    <a:pt x="203" y="151"/>
                  </a:lnTo>
                  <a:lnTo>
                    <a:pt x="205" y="145"/>
                  </a:lnTo>
                  <a:lnTo>
                    <a:pt x="209" y="139"/>
                  </a:lnTo>
                  <a:lnTo>
                    <a:pt x="213" y="132"/>
                  </a:lnTo>
                  <a:lnTo>
                    <a:pt x="216" y="128"/>
                  </a:lnTo>
                  <a:lnTo>
                    <a:pt x="220" y="122"/>
                  </a:lnTo>
                  <a:lnTo>
                    <a:pt x="224" y="118"/>
                  </a:lnTo>
                  <a:lnTo>
                    <a:pt x="226" y="115"/>
                  </a:lnTo>
                  <a:lnTo>
                    <a:pt x="230" y="111"/>
                  </a:lnTo>
                  <a:lnTo>
                    <a:pt x="237" y="101"/>
                  </a:lnTo>
                  <a:lnTo>
                    <a:pt x="243" y="97"/>
                  </a:lnTo>
                  <a:lnTo>
                    <a:pt x="247" y="90"/>
                  </a:lnTo>
                  <a:lnTo>
                    <a:pt x="253" y="86"/>
                  </a:lnTo>
                  <a:lnTo>
                    <a:pt x="256" y="80"/>
                  </a:lnTo>
                  <a:lnTo>
                    <a:pt x="258" y="77"/>
                  </a:lnTo>
                  <a:lnTo>
                    <a:pt x="260" y="71"/>
                  </a:lnTo>
                  <a:lnTo>
                    <a:pt x="262" y="67"/>
                  </a:lnTo>
                  <a:lnTo>
                    <a:pt x="260" y="61"/>
                  </a:lnTo>
                  <a:lnTo>
                    <a:pt x="258" y="58"/>
                  </a:lnTo>
                  <a:lnTo>
                    <a:pt x="254" y="52"/>
                  </a:lnTo>
                  <a:lnTo>
                    <a:pt x="253" y="46"/>
                  </a:lnTo>
                  <a:lnTo>
                    <a:pt x="249" y="40"/>
                  </a:lnTo>
                  <a:lnTo>
                    <a:pt x="245" y="35"/>
                  </a:lnTo>
                  <a:lnTo>
                    <a:pt x="241" y="29"/>
                  </a:lnTo>
                  <a:lnTo>
                    <a:pt x="237" y="25"/>
                  </a:lnTo>
                  <a:lnTo>
                    <a:pt x="234" y="19"/>
                  </a:lnTo>
                  <a:lnTo>
                    <a:pt x="230" y="16"/>
                  </a:lnTo>
                  <a:lnTo>
                    <a:pt x="222" y="8"/>
                  </a:lnTo>
                  <a:lnTo>
                    <a:pt x="216" y="4"/>
                  </a:lnTo>
                  <a:lnTo>
                    <a:pt x="211" y="0"/>
                  </a:lnTo>
                  <a:lnTo>
                    <a:pt x="207" y="2"/>
                  </a:lnTo>
                  <a:lnTo>
                    <a:pt x="207" y="2"/>
                  </a:lnTo>
                  <a:close/>
                </a:path>
              </a:pathLst>
            </a:custGeom>
            <a:solidFill>
              <a:srgbClr val="F5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683" y="2131"/>
              <a:ext cx="297" cy="200"/>
            </a:xfrm>
            <a:custGeom>
              <a:avLst/>
              <a:gdLst>
                <a:gd name="T0" fmla="*/ 11 w 593"/>
                <a:gd name="T1" fmla="*/ 110 h 399"/>
                <a:gd name="T2" fmla="*/ 22 w 593"/>
                <a:gd name="T3" fmla="*/ 97 h 399"/>
                <a:gd name="T4" fmla="*/ 41 w 593"/>
                <a:gd name="T5" fmla="*/ 80 h 399"/>
                <a:gd name="T6" fmla="*/ 55 w 593"/>
                <a:gd name="T7" fmla="*/ 70 h 399"/>
                <a:gd name="T8" fmla="*/ 68 w 593"/>
                <a:gd name="T9" fmla="*/ 61 h 399"/>
                <a:gd name="T10" fmla="*/ 83 w 593"/>
                <a:gd name="T11" fmla="*/ 49 h 399"/>
                <a:gd name="T12" fmla="*/ 100 w 593"/>
                <a:gd name="T13" fmla="*/ 42 h 399"/>
                <a:gd name="T14" fmla="*/ 117 w 593"/>
                <a:gd name="T15" fmla="*/ 30 h 399"/>
                <a:gd name="T16" fmla="*/ 136 w 593"/>
                <a:gd name="T17" fmla="*/ 23 h 399"/>
                <a:gd name="T18" fmla="*/ 157 w 593"/>
                <a:gd name="T19" fmla="*/ 15 h 399"/>
                <a:gd name="T20" fmla="*/ 178 w 593"/>
                <a:gd name="T21" fmla="*/ 9 h 399"/>
                <a:gd name="T22" fmla="*/ 201 w 593"/>
                <a:gd name="T23" fmla="*/ 4 h 399"/>
                <a:gd name="T24" fmla="*/ 226 w 593"/>
                <a:gd name="T25" fmla="*/ 2 h 399"/>
                <a:gd name="T26" fmla="*/ 250 w 593"/>
                <a:gd name="T27" fmla="*/ 0 h 399"/>
                <a:gd name="T28" fmla="*/ 277 w 593"/>
                <a:gd name="T29" fmla="*/ 4 h 399"/>
                <a:gd name="T30" fmla="*/ 306 w 593"/>
                <a:gd name="T31" fmla="*/ 8 h 399"/>
                <a:gd name="T32" fmla="*/ 332 w 593"/>
                <a:gd name="T33" fmla="*/ 13 h 399"/>
                <a:gd name="T34" fmla="*/ 363 w 593"/>
                <a:gd name="T35" fmla="*/ 25 h 399"/>
                <a:gd name="T36" fmla="*/ 391 w 593"/>
                <a:gd name="T37" fmla="*/ 36 h 399"/>
                <a:gd name="T38" fmla="*/ 420 w 593"/>
                <a:gd name="T39" fmla="*/ 51 h 399"/>
                <a:gd name="T40" fmla="*/ 446 w 593"/>
                <a:gd name="T41" fmla="*/ 70 h 399"/>
                <a:gd name="T42" fmla="*/ 471 w 593"/>
                <a:gd name="T43" fmla="*/ 87 h 399"/>
                <a:gd name="T44" fmla="*/ 496 w 593"/>
                <a:gd name="T45" fmla="*/ 110 h 399"/>
                <a:gd name="T46" fmla="*/ 517 w 593"/>
                <a:gd name="T47" fmla="*/ 131 h 399"/>
                <a:gd name="T48" fmla="*/ 536 w 593"/>
                <a:gd name="T49" fmla="*/ 154 h 399"/>
                <a:gd name="T50" fmla="*/ 553 w 593"/>
                <a:gd name="T51" fmla="*/ 177 h 399"/>
                <a:gd name="T52" fmla="*/ 568 w 593"/>
                <a:gd name="T53" fmla="*/ 201 h 399"/>
                <a:gd name="T54" fmla="*/ 579 w 593"/>
                <a:gd name="T55" fmla="*/ 226 h 399"/>
                <a:gd name="T56" fmla="*/ 587 w 593"/>
                <a:gd name="T57" fmla="*/ 249 h 399"/>
                <a:gd name="T58" fmla="*/ 591 w 593"/>
                <a:gd name="T59" fmla="*/ 272 h 399"/>
                <a:gd name="T60" fmla="*/ 593 w 593"/>
                <a:gd name="T61" fmla="*/ 295 h 399"/>
                <a:gd name="T62" fmla="*/ 587 w 593"/>
                <a:gd name="T63" fmla="*/ 314 h 399"/>
                <a:gd name="T64" fmla="*/ 579 w 593"/>
                <a:gd name="T65" fmla="*/ 333 h 399"/>
                <a:gd name="T66" fmla="*/ 566 w 593"/>
                <a:gd name="T67" fmla="*/ 350 h 399"/>
                <a:gd name="T68" fmla="*/ 549 w 593"/>
                <a:gd name="T69" fmla="*/ 365 h 399"/>
                <a:gd name="T70" fmla="*/ 524 w 593"/>
                <a:gd name="T71" fmla="*/ 378 h 399"/>
                <a:gd name="T72" fmla="*/ 496 w 593"/>
                <a:gd name="T73" fmla="*/ 388 h 399"/>
                <a:gd name="T74" fmla="*/ 460 w 593"/>
                <a:gd name="T75" fmla="*/ 395 h 399"/>
                <a:gd name="T76" fmla="*/ 420 w 593"/>
                <a:gd name="T77" fmla="*/ 399 h 399"/>
                <a:gd name="T78" fmla="*/ 374 w 593"/>
                <a:gd name="T79" fmla="*/ 397 h 399"/>
                <a:gd name="T80" fmla="*/ 334 w 593"/>
                <a:gd name="T81" fmla="*/ 395 h 399"/>
                <a:gd name="T82" fmla="*/ 296 w 593"/>
                <a:gd name="T83" fmla="*/ 390 h 399"/>
                <a:gd name="T84" fmla="*/ 262 w 593"/>
                <a:gd name="T85" fmla="*/ 382 h 399"/>
                <a:gd name="T86" fmla="*/ 228 w 593"/>
                <a:gd name="T87" fmla="*/ 374 h 399"/>
                <a:gd name="T88" fmla="*/ 199 w 593"/>
                <a:gd name="T89" fmla="*/ 365 h 399"/>
                <a:gd name="T90" fmla="*/ 171 w 593"/>
                <a:gd name="T91" fmla="*/ 352 h 399"/>
                <a:gd name="T92" fmla="*/ 146 w 593"/>
                <a:gd name="T93" fmla="*/ 338 h 399"/>
                <a:gd name="T94" fmla="*/ 123 w 593"/>
                <a:gd name="T95" fmla="*/ 325 h 399"/>
                <a:gd name="T96" fmla="*/ 102 w 593"/>
                <a:gd name="T97" fmla="*/ 310 h 399"/>
                <a:gd name="T98" fmla="*/ 83 w 593"/>
                <a:gd name="T99" fmla="*/ 295 h 399"/>
                <a:gd name="T100" fmla="*/ 68 w 593"/>
                <a:gd name="T101" fmla="*/ 279 h 399"/>
                <a:gd name="T102" fmla="*/ 53 w 593"/>
                <a:gd name="T103" fmla="*/ 264 h 399"/>
                <a:gd name="T104" fmla="*/ 41 w 593"/>
                <a:gd name="T105" fmla="*/ 249 h 399"/>
                <a:gd name="T106" fmla="*/ 30 w 593"/>
                <a:gd name="T107" fmla="*/ 234 h 399"/>
                <a:gd name="T108" fmla="*/ 22 w 593"/>
                <a:gd name="T109" fmla="*/ 220 h 399"/>
                <a:gd name="T110" fmla="*/ 15 w 593"/>
                <a:gd name="T111" fmla="*/ 207 h 399"/>
                <a:gd name="T112" fmla="*/ 7 w 593"/>
                <a:gd name="T113" fmla="*/ 188 h 399"/>
                <a:gd name="T114" fmla="*/ 1 w 593"/>
                <a:gd name="T115" fmla="*/ 169 h 399"/>
                <a:gd name="T116" fmla="*/ 0 w 593"/>
                <a:gd name="T117" fmla="*/ 150 h 399"/>
                <a:gd name="T118" fmla="*/ 0 w 593"/>
                <a:gd name="T119" fmla="*/ 135 h 399"/>
                <a:gd name="T120" fmla="*/ 0 w 593"/>
                <a:gd name="T121" fmla="*/ 125 h 399"/>
                <a:gd name="T122" fmla="*/ 3 w 593"/>
                <a:gd name="T123" fmla="*/ 12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3" h="399">
                  <a:moveTo>
                    <a:pt x="3" y="120"/>
                  </a:moveTo>
                  <a:lnTo>
                    <a:pt x="5" y="116"/>
                  </a:lnTo>
                  <a:lnTo>
                    <a:pt x="11" y="110"/>
                  </a:lnTo>
                  <a:lnTo>
                    <a:pt x="13" y="106"/>
                  </a:lnTo>
                  <a:lnTo>
                    <a:pt x="17" y="103"/>
                  </a:lnTo>
                  <a:lnTo>
                    <a:pt x="22" y="97"/>
                  </a:lnTo>
                  <a:lnTo>
                    <a:pt x="30" y="93"/>
                  </a:lnTo>
                  <a:lnTo>
                    <a:pt x="34" y="87"/>
                  </a:lnTo>
                  <a:lnTo>
                    <a:pt x="41" y="80"/>
                  </a:lnTo>
                  <a:lnTo>
                    <a:pt x="45" y="76"/>
                  </a:lnTo>
                  <a:lnTo>
                    <a:pt x="49" y="74"/>
                  </a:lnTo>
                  <a:lnTo>
                    <a:pt x="55" y="70"/>
                  </a:lnTo>
                  <a:lnTo>
                    <a:pt x="58" y="66"/>
                  </a:lnTo>
                  <a:lnTo>
                    <a:pt x="64" y="63"/>
                  </a:lnTo>
                  <a:lnTo>
                    <a:pt x="68" y="61"/>
                  </a:lnTo>
                  <a:lnTo>
                    <a:pt x="74" y="57"/>
                  </a:lnTo>
                  <a:lnTo>
                    <a:pt x="77" y="53"/>
                  </a:lnTo>
                  <a:lnTo>
                    <a:pt x="83" y="49"/>
                  </a:lnTo>
                  <a:lnTo>
                    <a:pt x="89" y="47"/>
                  </a:lnTo>
                  <a:lnTo>
                    <a:pt x="95" y="44"/>
                  </a:lnTo>
                  <a:lnTo>
                    <a:pt x="100" y="42"/>
                  </a:lnTo>
                  <a:lnTo>
                    <a:pt x="104" y="38"/>
                  </a:lnTo>
                  <a:lnTo>
                    <a:pt x="112" y="34"/>
                  </a:lnTo>
                  <a:lnTo>
                    <a:pt x="117" y="30"/>
                  </a:lnTo>
                  <a:lnTo>
                    <a:pt x="123" y="28"/>
                  </a:lnTo>
                  <a:lnTo>
                    <a:pt x="131" y="27"/>
                  </a:lnTo>
                  <a:lnTo>
                    <a:pt x="136" y="23"/>
                  </a:lnTo>
                  <a:lnTo>
                    <a:pt x="142" y="21"/>
                  </a:lnTo>
                  <a:lnTo>
                    <a:pt x="150" y="17"/>
                  </a:lnTo>
                  <a:lnTo>
                    <a:pt x="157" y="15"/>
                  </a:lnTo>
                  <a:lnTo>
                    <a:pt x="165" y="13"/>
                  </a:lnTo>
                  <a:lnTo>
                    <a:pt x="171" y="11"/>
                  </a:lnTo>
                  <a:lnTo>
                    <a:pt x="178" y="9"/>
                  </a:lnTo>
                  <a:lnTo>
                    <a:pt x="186" y="8"/>
                  </a:lnTo>
                  <a:lnTo>
                    <a:pt x="193" y="6"/>
                  </a:lnTo>
                  <a:lnTo>
                    <a:pt x="201" y="4"/>
                  </a:lnTo>
                  <a:lnTo>
                    <a:pt x="211" y="4"/>
                  </a:lnTo>
                  <a:lnTo>
                    <a:pt x="218" y="2"/>
                  </a:lnTo>
                  <a:lnTo>
                    <a:pt x="226" y="2"/>
                  </a:lnTo>
                  <a:lnTo>
                    <a:pt x="233" y="0"/>
                  </a:lnTo>
                  <a:lnTo>
                    <a:pt x="243" y="0"/>
                  </a:lnTo>
                  <a:lnTo>
                    <a:pt x="250" y="0"/>
                  </a:lnTo>
                  <a:lnTo>
                    <a:pt x="260" y="0"/>
                  </a:lnTo>
                  <a:lnTo>
                    <a:pt x="268" y="2"/>
                  </a:lnTo>
                  <a:lnTo>
                    <a:pt x="277" y="4"/>
                  </a:lnTo>
                  <a:lnTo>
                    <a:pt x="287" y="4"/>
                  </a:lnTo>
                  <a:lnTo>
                    <a:pt x="296" y="4"/>
                  </a:lnTo>
                  <a:lnTo>
                    <a:pt x="306" y="8"/>
                  </a:lnTo>
                  <a:lnTo>
                    <a:pt x="313" y="9"/>
                  </a:lnTo>
                  <a:lnTo>
                    <a:pt x="323" y="11"/>
                  </a:lnTo>
                  <a:lnTo>
                    <a:pt x="332" y="13"/>
                  </a:lnTo>
                  <a:lnTo>
                    <a:pt x="344" y="17"/>
                  </a:lnTo>
                  <a:lnTo>
                    <a:pt x="353" y="21"/>
                  </a:lnTo>
                  <a:lnTo>
                    <a:pt x="363" y="25"/>
                  </a:lnTo>
                  <a:lnTo>
                    <a:pt x="372" y="28"/>
                  </a:lnTo>
                  <a:lnTo>
                    <a:pt x="382" y="32"/>
                  </a:lnTo>
                  <a:lnTo>
                    <a:pt x="391" y="36"/>
                  </a:lnTo>
                  <a:lnTo>
                    <a:pt x="401" y="42"/>
                  </a:lnTo>
                  <a:lnTo>
                    <a:pt x="410" y="46"/>
                  </a:lnTo>
                  <a:lnTo>
                    <a:pt x="420" y="51"/>
                  </a:lnTo>
                  <a:lnTo>
                    <a:pt x="429" y="57"/>
                  </a:lnTo>
                  <a:lnTo>
                    <a:pt x="437" y="63"/>
                  </a:lnTo>
                  <a:lnTo>
                    <a:pt x="446" y="70"/>
                  </a:lnTo>
                  <a:lnTo>
                    <a:pt x="454" y="74"/>
                  </a:lnTo>
                  <a:lnTo>
                    <a:pt x="463" y="82"/>
                  </a:lnTo>
                  <a:lnTo>
                    <a:pt x="471" y="87"/>
                  </a:lnTo>
                  <a:lnTo>
                    <a:pt x="479" y="95"/>
                  </a:lnTo>
                  <a:lnTo>
                    <a:pt x="488" y="103"/>
                  </a:lnTo>
                  <a:lnTo>
                    <a:pt x="496" y="110"/>
                  </a:lnTo>
                  <a:lnTo>
                    <a:pt x="503" y="118"/>
                  </a:lnTo>
                  <a:lnTo>
                    <a:pt x="511" y="123"/>
                  </a:lnTo>
                  <a:lnTo>
                    <a:pt x="517" y="131"/>
                  </a:lnTo>
                  <a:lnTo>
                    <a:pt x="524" y="139"/>
                  </a:lnTo>
                  <a:lnTo>
                    <a:pt x="530" y="146"/>
                  </a:lnTo>
                  <a:lnTo>
                    <a:pt x="536" y="154"/>
                  </a:lnTo>
                  <a:lnTo>
                    <a:pt x="543" y="162"/>
                  </a:lnTo>
                  <a:lnTo>
                    <a:pt x="549" y="171"/>
                  </a:lnTo>
                  <a:lnTo>
                    <a:pt x="553" y="177"/>
                  </a:lnTo>
                  <a:lnTo>
                    <a:pt x="558" y="186"/>
                  </a:lnTo>
                  <a:lnTo>
                    <a:pt x="564" y="194"/>
                  </a:lnTo>
                  <a:lnTo>
                    <a:pt x="568" y="201"/>
                  </a:lnTo>
                  <a:lnTo>
                    <a:pt x="572" y="209"/>
                  </a:lnTo>
                  <a:lnTo>
                    <a:pt x="575" y="219"/>
                  </a:lnTo>
                  <a:lnTo>
                    <a:pt x="579" y="226"/>
                  </a:lnTo>
                  <a:lnTo>
                    <a:pt x="583" y="234"/>
                  </a:lnTo>
                  <a:lnTo>
                    <a:pt x="585" y="241"/>
                  </a:lnTo>
                  <a:lnTo>
                    <a:pt x="587" y="249"/>
                  </a:lnTo>
                  <a:lnTo>
                    <a:pt x="589" y="257"/>
                  </a:lnTo>
                  <a:lnTo>
                    <a:pt x="591" y="264"/>
                  </a:lnTo>
                  <a:lnTo>
                    <a:pt x="591" y="272"/>
                  </a:lnTo>
                  <a:lnTo>
                    <a:pt x="593" y="279"/>
                  </a:lnTo>
                  <a:lnTo>
                    <a:pt x="593" y="285"/>
                  </a:lnTo>
                  <a:lnTo>
                    <a:pt x="593" y="295"/>
                  </a:lnTo>
                  <a:lnTo>
                    <a:pt x="591" y="300"/>
                  </a:lnTo>
                  <a:lnTo>
                    <a:pt x="589" y="308"/>
                  </a:lnTo>
                  <a:lnTo>
                    <a:pt x="587" y="314"/>
                  </a:lnTo>
                  <a:lnTo>
                    <a:pt x="585" y="321"/>
                  </a:lnTo>
                  <a:lnTo>
                    <a:pt x="583" y="327"/>
                  </a:lnTo>
                  <a:lnTo>
                    <a:pt x="579" y="333"/>
                  </a:lnTo>
                  <a:lnTo>
                    <a:pt x="575" y="338"/>
                  </a:lnTo>
                  <a:lnTo>
                    <a:pt x="572" y="346"/>
                  </a:lnTo>
                  <a:lnTo>
                    <a:pt x="566" y="350"/>
                  </a:lnTo>
                  <a:lnTo>
                    <a:pt x="560" y="355"/>
                  </a:lnTo>
                  <a:lnTo>
                    <a:pt x="555" y="361"/>
                  </a:lnTo>
                  <a:lnTo>
                    <a:pt x="549" y="365"/>
                  </a:lnTo>
                  <a:lnTo>
                    <a:pt x="541" y="369"/>
                  </a:lnTo>
                  <a:lnTo>
                    <a:pt x="532" y="374"/>
                  </a:lnTo>
                  <a:lnTo>
                    <a:pt x="524" y="378"/>
                  </a:lnTo>
                  <a:lnTo>
                    <a:pt x="515" y="382"/>
                  </a:lnTo>
                  <a:lnTo>
                    <a:pt x="505" y="384"/>
                  </a:lnTo>
                  <a:lnTo>
                    <a:pt x="496" y="388"/>
                  </a:lnTo>
                  <a:lnTo>
                    <a:pt x="484" y="390"/>
                  </a:lnTo>
                  <a:lnTo>
                    <a:pt x="473" y="393"/>
                  </a:lnTo>
                  <a:lnTo>
                    <a:pt x="460" y="395"/>
                  </a:lnTo>
                  <a:lnTo>
                    <a:pt x="446" y="395"/>
                  </a:lnTo>
                  <a:lnTo>
                    <a:pt x="433" y="397"/>
                  </a:lnTo>
                  <a:lnTo>
                    <a:pt x="420" y="399"/>
                  </a:lnTo>
                  <a:lnTo>
                    <a:pt x="404" y="397"/>
                  </a:lnTo>
                  <a:lnTo>
                    <a:pt x="389" y="397"/>
                  </a:lnTo>
                  <a:lnTo>
                    <a:pt x="374" y="397"/>
                  </a:lnTo>
                  <a:lnTo>
                    <a:pt x="361" y="397"/>
                  </a:lnTo>
                  <a:lnTo>
                    <a:pt x="347" y="395"/>
                  </a:lnTo>
                  <a:lnTo>
                    <a:pt x="334" y="395"/>
                  </a:lnTo>
                  <a:lnTo>
                    <a:pt x="321" y="393"/>
                  </a:lnTo>
                  <a:lnTo>
                    <a:pt x="309" y="392"/>
                  </a:lnTo>
                  <a:lnTo>
                    <a:pt x="296" y="390"/>
                  </a:lnTo>
                  <a:lnTo>
                    <a:pt x="285" y="388"/>
                  </a:lnTo>
                  <a:lnTo>
                    <a:pt x="273" y="386"/>
                  </a:lnTo>
                  <a:lnTo>
                    <a:pt x="262" y="382"/>
                  </a:lnTo>
                  <a:lnTo>
                    <a:pt x="250" y="380"/>
                  </a:lnTo>
                  <a:lnTo>
                    <a:pt x="239" y="378"/>
                  </a:lnTo>
                  <a:lnTo>
                    <a:pt x="228" y="374"/>
                  </a:lnTo>
                  <a:lnTo>
                    <a:pt x="218" y="373"/>
                  </a:lnTo>
                  <a:lnTo>
                    <a:pt x="209" y="369"/>
                  </a:lnTo>
                  <a:lnTo>
                    <a:pt x="199" y="365"/>
                  </a:lnTo>
                  <a:lnTo>
                    <a:pt x="190" y="361"/>
                  </a:lnTo>
                  <a:lnTo>
                    <a:pt x="180" y="355"/>
                  </a:lnTo>
                  <a:lnTo>
                    <a:pt x="171" y="352"/>
                  </a:lnTo>
                  <a:lnTo>
                    <a:pt x="161" y="348"/>
                  </a:lnTo>
                  <a:lnTo>
                    <a:pt x="154" y="342"/>
                  </a:lnTo>
                  <a:lnTo>
                    <a:pt x="146" y="338"/>
                  </a:lnTo>
                  <a:lnTo>
                    <a:pt x="138" y="335"/>
                  </a:lnTo>
                  <a:lnTo>
                    <a:pt x="131" y="331"/>
                  </a:lnTo>
                  <a:lnTo>
                    <a:pt x="123" y="325"/>
                  </a:lnTo>
                  <a:lnTo>
                    <a:pt x="115" y="321"/>
                  </a:lnTo>
                  <a:lnTo>
                    <a:pt x="108" y="316"/>
                  </a:lnTo>
                  <a:lnTo>
                    <a:pt x="102" y="310"/>
                  </a:lnTo>
                  <a:lnTo>
                    <a:pt x="96" y="306"/>
                  </a:lnTo>
                  <a:lnTo>
                    <a:pt x="91" y="300"/>
                  </a:lnTo>
                  <a:lnTo>
                    <a:pt x="83" y="295"/>
                  </a:lnTo>
                  <a:lnTo>
                    <a:pt x="77" y="291"/>
                  </a:lnTo>
                  <a:lnTo>
                    <a:pt x="74" y="285"/>
                  </a:lnTo>
                  <a:lnTo>
                    <a:pt x="68" y="279"/>
                  </a:lnTo>
                  <a:lnTo>
                    <a:pt x="62" y="274"/>
                  </a:lnTo>
                  <a:lnTo>
                    <a:pt x="58" y="268"/>
                  </a:lnTo>
                  <a:lnTo>
                    <a:pt x="53" y="264"/>
                  </a:lnTo>
                  <a:lnTo>
                    <a:pt x="49" y="260"/>
                  </a:lnTo>
                  <a:lnTo>
                    <a:pt x="45" y="255"/>
                  </a:lnTo>
                  <a:lnTo>
                    <a:pt x="41" y="249"/>
                  </a:lnTo>
                  <a:lnTo>
                    <a:pt x="38" y="243"/>
                  </a:lnTo>
                  <a:lnTo>
                    <a:pt x="34" y="238"/>
                  </a:lnTo>
                  <a:lnTo>
                    <a:pt x="30" y="234"/>
                  </a:lnTo>
                  <a:lnTo>
                    <a:pt x="26" y="228"/>
                  </a:lnTo>
                  <a:lnTo>
                    <a:pt x="24" y="224"/>
                  </a:lnTo>
                  <a:lnTo>
                    <a:pt x="22" y="220"/>
                  </a:lnTo>
                  <a:lnTo>
                    <a:pt x="19" y="215"/>
                  </a:lnTo>
                  <a:lnTo>
                    <a:pt x="17" y="211"/>
                  </a:lnTo>
                  <a:lnTo>
                    <a:pt x="15" y="207"/>
                  </a:lnTo>
                  <a:lnTo>
                    <a:pt x="13" y="201"/>
                  </a:lnTo>
                  <a:lnTo>
                    <a:pt x="9" y="194"/>
                  </a:lnTo>
                  <a:lnTo>
                    <a:pt x="7" y="188"/>
                  </a:lnTo>
                  <a:lnTo>
                    <a:pt x="3" y="181"/>
                  </a:lnTo>
                  <a:lnTo>
                    <a:pt x="1" y="175"/>
                  </a:lnTo>
                  <a:lnTo>
                    <a:pt x="1" y="169"/>
                  </a:lnTo>
                  <a:lnTo>
                    <a:pt x="1" y="165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1" y="122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3" y="120"/>
                  </a:lnTo>
                  <a:close/>
                </a:path>
              </a:pathLst>
            </a:custGeom>
            <a:solidFill>
              <a:srgbClr val="FF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2897" y="2374"/>
              <a:ext cx="111" cy="351"/>
            </a:xfrm>
            <a:custGeom>
              <a:avLst/>
              <a:gdLst>
                <a:gd name="T0" fmla="*/ 217 w 223"/>
                <a:gd name="T1" fmla="*/ 5 h 701"/>
                <a:gd name="T2" fmla="*/ 205 w 223"/>
                <a:gd name="T3" fmla="*/ 28 h 701"/>
                <a:gd name="T4" fmla="*/ 196 w 223"/>
                <a:gd name="T5" fmla="*/ 47 h 701"/>
                <a:gd name="T6" fmla="*/ 185 w 223"/>
                <a:gd name="T7" fmla="*/ 68 h 701"/>
                <a:gd name="T8" fmla="*/ 171 w 223"/>
                <a:gd name="T9" fmla="*/ 95 h 701"/>
                <a:gd name="T10" fmla="*/ 158 w 223"/>
                <a:gd name="T11" fmla="*/ 125 h 701"/>
                <a:gd name="T12" fmla="*/ 143 w 223"/>
                <a:gd name="T13" fmla="*/ 158 h 701"/>
                <a:gd name="T14" fmla="*/ 128 w 223"/>
                <a:gd name="T15" fmla="*/ 192 h 701"/>
                <a:gd name="T16" fmla="*/ 112 w 223"/>
                <a:gd name="T17" fmla="*/ 226 h 701"/>
                <a:gd name="T18" fmla="*/ 97 w 223"/>
                <a:gd name="T19" fmla="*/ 262 h 701"/>
                <a:gd name="T20" fmla="*/ 80 w 223"/>
                <a:gd name="T21" fmla="*/ 300 h 701"/>
                <a:gd name="T22" fmla="*/ 67 w 223"/>
                <a:gd name="T23" fmla="*/ 336 h 701"/>
                <a:gd name="T24" fmla="*/ 52 w 223"/>
                <a:gd name="T25" fmla="*/ 372 h 701"/>
                <a:gd name="T26" fmla="*/ 40 w 223"/>
                <a:gd name="T27" fmla="*/ 409 h 701"/>
                <a:gd name="T28" fmla="*/ 31 w 223"/>
                <a:gd name="T29" fmla="*/ 443 h 701"/>
                <a:gd name="T30" fmla="*/ 21 w 223"/>
                <a:gd name="T31" fmla="*/ 473 h 701"/>
                <a:gd name="T32" fmla="*/ 14 w 223"/>
                <a:gd name="T33" fmla="*/ 502 h 701"/>
                <a:gd name="T34" fmla="*/ 10 w 223"/>
                <a:gd name="T35" fmla="*/ 530 h 701"/>
                <a:gd name="T36" fmla="*/ 6 w 223"/>
                <a:gd name="T37" fmla="*/ 553 h 701"/>
                <a:gd name="T38" fmla="*/ 4 w 223"/>
                <a:gd name="T39" fmla="*/ 576 h 701"/>
                <a:gd name="T40" fmla="*/ 0 w 223"/>
                <a:gd name="T41" fmla="*/ 597 h 701"/>
                <a:gd name="T42" fmla="*/ 0 w 223"/>
                <a:gd name="T43" fmla="*/ 614 h 701"/>
                <a:gd name="T44" fmla="*/ 2 w 223"/>
                <a:gd name="T45" fmla="*/ 635 h 701"/>
                <a:gd name="T46" fmla="*/ 4 w 223"/>
                <a:gd name="T47" fmla="*/ 660 h 701"/>
                <a:gd name="T48" fmla="*/ 10 w 223"/>
                <a:gd name="T49" fmla="*/ 682 h 701"/>
                <a:gd name="T50" fmla="*/ 21 w 223"/>
                <a:gd name="T51" fmla="*/ 701 h 701"/>
                <a:gd name="T52" fmla="*/ 23 w 223"/>
                <a:gd name="T53" fmla="*/ 686 h 701"/>
                <a:gd name="T54" fmla="*/ 23 w 223"/>
                <a:gd name="T55" fmla="*/ 663 h 701"/>
                <a:gd name="T56" fmla="*/ 23 w 223"/>
                <a:gd name="T57" fmla="*/ 635 h 701"/>
                <a:gd name="T58" fmla="*/ 23 w 223"/>
                <a:gd name="T59" fmla="*/ 606 h 701"/>
                <a:gd name="T60" fmla="*/ 23 w 223"/>
                <a:gd name="T61" fmla="*/ 589 h 701"/>
                <a:gd name="T62" fmla="*/ 25 w 223"/>
                <a:gd name="T63" fmla="*/ 572 h 701"/>
                <a:gd name="T64" fmla="*/ 27 w 223"/>
                <a:gd name="T65" fmla="*/ 553 h 701"/>
                <a:gd name="T66" fmla="*/ 31 w 223"/>
                <a:gd name="T67" fmla="*/ 534 h 701"/>
                <a:gd name="T68" fmla="*/ 38 w 223"/>
                <a:gd name="T69" fmla="*/ 513 h 701"/>
                <a:gd name="T70" fmla="*/ 46 w 223"/>
                <a:gd name="T71" fmla="*/ 490 h 701"/>
                <a:gd name="T72" fmla="*/ 55 w 223"/>
                <a:gd name="T73" fmla="*/ 469 h 701"/>
                <a:gd name="T74" fmla="*/ 65 w 223"/>
                <a:gd name="T75" fmla="*/ 443 h 701"/>
                <a:gd name="T76" fmla="*/ 76 w 223"/>
                <a:gd name="T77" fmla="*/ 416 h 701"/>
                <a:gd name="T78" fmla="*/ 88 w 223"/>
                <a:gd name="T79" fmla="*/ 386 h 701"/>
                <a:gd name="T80" fmla="*/ 99 w 223"/>
                <a:gd name="T81" fmla="*/ 355 h 701"/>
                <a:gd name="T82" fmla="*/ 112 w 223"/>
                <a:gd name="T83" fmla="*/ 321 h 701"/>
                <a:gd name="T84" fmla="*/ 126 w 223"/>
                <a:gd name="T85" fmla="*/ 289 h 701"/>
                <a:gd name="T86" fmla="*/ 137 w 223"/>
                <a:gd name="T87" fmla="*/ 258 h 701"/>
                <a:gd name="T88" fmla="*/ 150 w 223"/>
                <a:gd name="T89" fmla="*/ 226 h 701"/>
                <a:gd name="T90" fmla="*/ 162 w 223"/>
                <a:gd name="T91" fmla="*/ 196 h 701"/>
                <a:gd name="T92" fmla="*/ 173 w 223"/>
                <a:gd name="T93" fmla="*/ 169 h 701"/>
                <a:gd name="T94" fmla="*/ 183 w 223"/>
                <a:gd name="T95" fmla="*/ 142 h 701"/>
                <a:gd name="T96" fmla="*/ 190 w 223"/>
                <a:gd name="T97" fmla="*/ 121 h 701"/>
                <a:gd name="T98" fmla="*/ 196 w 223"/>
                <a:gd name="T99" fmla="*/ 102 h 701"/>
                <a:gd name="T100" fmla="*/ 204 w 223"/>
                <a:gd name="T101" fmla="*/ 82 h 701"/>
                <a:gd name="T102" fmla="*/ 207 w 223"/>
                <a:gd name="T103" fmla="*/ 64 h 701"/>
                <a:gd name="T104" fmla="*/ 213 w 223"/>
                <a:gd name="T105" fmla="*/ 43 h 701"/>
                <a:gd name="T106" fmla="*/ 219 w 223"/>
                <a:gd name="T107" fmla="*/ 17 h 701"/>
                <a:gd name="T108" fmla="*/ 221 w 223"/>
                <a:gd name="T109" fmla="*/ 2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3" h="701">
                  <a:moveTo>
                    <a:pt x="223" y="0"/>
                  </a:moveTo>
                  <a:lnTo>
                    <a:pt x="221" y="0"/>
                  </a:lnTo>
                  <a:lnTo>
                    <a:pt x="219" y="4"/>
                  </a:lnTo>
                  <a:lnTo>
                    <a:pt x="217" y="5"/>
                  </a:lnTo>
                  <a:lnTo>
                    <a:pt x="215" y="11"/>
                  </a:lnTo>
                  <a:lnTo>
                    <a:pt x="211" y="17"/>
                  </a:lnTo>
                  <a:lnTo>
                    <a:pt x="209" y="24"/>
                  </a:lnTo>
                  <a:lnTo>
                    <a:pt x="205" y="28"/>
                  </a:lnTo>
                  <a:lnTo>
                    <a:pt x="204" y="32"/>
                  </a:lnTo>
                  <a:lnTo>
                    <a:pt x="202" y="38"/>
                  </a:lnTo>
                  <a:lnTo>
                    <a:pt x="200" y="42"/>
                  </a:lnTo>
                  <a:lnTo>
                    <a:pt x="196" y="47"/>
                  </a:lnTo>
                  <a:lnTo>
                    <a:pt x="192" y="51"/>
                  </a:lnTo>
                  <a:lnTo>
                    <a:pt x="190" y="57"/>
                  </a:lnTo>
                  <a:lnTo>
                    <a:pt x="188" y="64"/>
                  </a:lnTo>
                  <a:lnTo>
                    <a:pt x="185" y="68"/>
                  </a:lnTo>
                  <a:lnTo>
                    <a:pt x="181" y="76"/>
                  </a:lnTo>
                  <a:lnTo>
                    <a:pt x="179" y="82"/>
                  </a:lnTo>
                  <a:lnTo>
                    <a:pt x="175" y="89"/>
                  </a:lnTo>
                  <a:lnTo>
                    <a:pt x="171" y="95"/>
                  </a:lnTo>
                  <a:lnTo>
                    <a:pt x="169" y="102"/>
                  </a:lnTo>
                  <a:lnTo>
                    <a:pt x="166" y="110"/>
                  </a:lnTo>
                  <a:lnTo>
                    <a:pt x="162" y="118"/>
                  </a:lnTo>
                  <a:lnTo>
                    <a:pt x="158" y="125"/>
                  </a:lnTo>
                  <a:lnTo>
                    <a:pt x="154" y="133"/>
                  </a:lnTo>
                  <a:lnTo>
                    <a:pt x="150" y="140"/>
                  </a:lnTo>
                  <a:lnTo>
                    <a:pt x="148" y="150"/>
                  </a:lnTo>
                  <a:lnTo>
                    <a:pt x="143" y="158"/>
                  </a:lnTo>
                  <a:lnTo>
                    <a:pt x="139" y="165"/>
                  </a:lnTo>
                  <a:lnTo>
                    <a:pt x="135" y="173"/>
                  </a:lnTo>
                  <a:lnTo>
                    <a:pt x="131" y="182"/>
                  </a:lnTo>
                  <a:lnTo>
                    <a:pt x="128" y="192"/>
                  </a:lnTo>
                  <a:lnTo>
                    <a:pt x="124" y="199"/>
                  </a:lnTo>
                  <a:lnTo>
                    <a:pt x="120" y="209"/>
                  </a:lnTo>
                  <a:lnTo>
                    <a:pt x="116" y="218"/>
                  </a:lnTo>
                  <a:lnTo>
                    <a:pt x="112" y="226"/>
                  </a:lnTo>
                  <a:lnTo>
                    <a:pt x="109" y="236"/>
                  </a:lnTo>
                  <a:lnTo>
                    <a:pt x="105" y="245"/>
                  </a:lnTo>
                  <a:lnTo>
                    <a:pt x="101" y="253"/>
                  </a:lnTo>
                  <a:lnTo>
                    <a:pt x="97" y="262"/>
                  </a:lnTo>
                  <a:lnTo>
                    <a:pt x="91" y="272"/>
                  </a:lnTo>
                  <a:lnTo>
                    <a:pt x="88" y="281"/>
                  </a:lnTo>
                  <a:lnTo>
                    <a:pt x="86" y="291"/>
                  </a:lnTo>
                  <a:lnTo>
                    <a:pt x="80" y="300"/>
                  </a:lnTo>
                  <a:lnTo>
                    <a:pt x="78" y="310"/>
                  </a:lnTo>
                  <a:lnTo>
                    <a:pt x="72" y="317"/>
                  </a:lnTo>
                  <a:lnTo>
                    <a:pt x="71" y="327"/>
                  </a:lnTo>
                  <a:lnTo>
                    <a:pt x="67" y="336"/>
                  </a:lnTo>
                  <a:lnTo>
                    <a:pt x="63" y="346"/>
                  </a:lnTo>
                  <a:lnTo>
                    <a:pt x="59" y="355"/>
                  </a:lnTo>
                  <a:lnTo>
                    <a:pt x="57" y="365"/>
                  </a:lnTo>
                  <a:lnTo>
                    <a:pt x="52" y="372"/>
                  </a:lnTo>
                  <a:lnTo>
                    <a:pt x="50" y="382"/>
                  </a:lnTo>
                  <a:lnTo>
                    <a:pt x="46" y="390"/>
                  </a:lnTo>
                  <a:lnTo>
                    <a:pt x="44" y="399"/>
                  </a:lnTo>
                  <a:lnTo>
                    <a:pt x="40" y="409"/>
                  </a:lnTo>
                  <a:lnTo>
                    <a:pt x="38" y="416"/>
                  </a:lnTo>
                  <a:lnTo>
                    <a:pt x="36" y="426"/>
                  </a:lnTo>
                  <a:lnTo>
                    <a:pt x="34" y="435"/>
                  </a:lnTo>
                  <a:lnTo>
                    <a:pt x="31" y="443"/>
                  </a:lnTo>
                  <a:lnTo>
                    <a:pt x="29" y="450"/>
                  </a:lnTo>
                  <a:lnTo>
                    <a:pt x="27" y="458"/>
                  </a:lnTo>
                  <a:lnTo>
                    <a:pt x="23" y="466"/>
                  </a:lnTo>
                  <a:lnTo>
                    <a:pt x="21" y="473"/>
                  </a:lnTo>
                  <a:lnTo>
                    <a:pt x="19" y="481"/>
                  </a:lnTo>
                  <a:lnTo>
                    <a:pt x="17" y="488"/>
                  </a:lnTo>
                  <a:lnTo>
                    <a:pt x="17" y="496"/>
                  </a:lnTo>
                  <a:lnTo>
                    <a:pt x="14" y="502"/>
                  </a:lnTo>
                  <a:lnTo>
                    <a:pt x="14" y="509"/>
                  </a:lnTo>
                  <a:lnTo>
                    <a:pt x="12" y="517"/>
                  </a:lnTo>
                  <a:lnTo>
                    <a:pt x="12" y="523"/>
                  </a:lnTo>
                  <a:lnTo>
                    <a:pt x="10" y="530"/>
                  </a:lnTo>
                  <a:lnTo>
                    <a:pt x="10" y="536"/>
                  </a:lnTo>
                  <a:lnTo>
                    <a:pt x="8" y="542"/>
                  </a:lnTo>
                  <a:lnTo>
                    <a:pt x="8" y="549"/>
                  </a:lnTo>
                  <a:lnTo>
                    <a:pt x="6" y="553"/>
                  </a:lnTo>
                  <a:lnTo>
                    <a:pt x="4" y="559"/>
                  </a:lnTo>
                  <a:lnTo>
                    <a:pt x="4" y="564"/>
                  </a:lnTo>
                  <a:lnTo>
                    <a:pt x="4" y="570"/>
                  </a:lnTo>
                  <a:lnTo>
                    <a:pt x="4" y="576"/>
                  </a:lnTo>
                  <a:lnTo>
                    <a:pt x="2" y="582"/>
                  </a:lnTo>
                  <a:lnTo>
                    <a:pt x="2" y="585"/>
                  </a:lnTo>
                  <a:lnTo>
                    <a:pt x="2" y="591"/>
                  </a:lnTo>
                  <a:lnTo>
                    <a:pt x="0" y="597"/>
                  </a:lnTo>
                  <a:lnTo>
                    <a:pt x="0" y="601"/>
                  </a:lnTo>
                  <a:lnTo>
                    <a:pt x="0" y="606"/>
                  </a:lnTo>
                  <a:lnTo>
                    <a:pt x="0" y="610"/>
                  </a:lnTo>
                  <a:lnTo>
                    <a:pt x="0" y="614"/>
                  </a:lnTo>
                  <a:lnTo>
                    <a:pt x="0" y="620"/>
                  </a:lnTo>
                  <a:lnTo>
                    <a:pt x="0" y="623"/>
                  </a:lnTo>
                  <a:lnTo>
                    <a:pt x="2" y="627"/>
                  </a:lnTo>
                  <a:lnTo>
                    <a:pt x="2" y="635"/>
                  </a:lnTo>
                  <a:lnTo>
                    <a:pt x="2" y="641"/>
                  </a:lnTo>
                  <a:lnTo>
                    <a:pt x="2" y="648"/>
                  </a:lnTo>
                  <a:lnTo>
                    <a:pt x="4" y="654"/>
                  </a:lnTo>
                  <a:lnTo>
                    <a:pt x="4" y="660"/>
                  </a:lnTo>
                  <a:lnTo>
                    <a:pt x="4" y="665"/>
                  </a:lnTo>
                  <a:lnTo>
                    <a:pt x="6" y="671"/>
                  </a:lnTo>
                  <a:lnTo>
                    <a:pt x="8" y="677"/>
                  </a:lnTo>
                  <a:lnTo>
                    <a:pt x="10" y="682"/>
                  </a:lnTo>
                  <a:lnTo>
                    <a:pt x="14" y="690"/>
                  </a:lnTo>
                  <a:lnTo>
                    <a:pt x="15" y="696"/>
                  </a:lnTo>
                  <a:lnTo>
                    <a:pt x="19" y="701"/>
                  </a:lnTo>
                  <a:lnTo>
                    <a:pt x="21" y="701"/>
                  </a:lnTo>
                  <a:lnTo>
                    <a:pt x="23" y="701"/>
                  </a:lnTo>
                  <a:lnTo>
                    <a:pt x="23" y="696"/>
                  </a:lnTo>
                  <a:lnTo>
                    <a:pt x="23" y="690"/>
                  </a:lnTo>
                  <a:lnTo>
                    <a:pt x="23" y="686"/>
                  </a:lnTo>
                  <a:lnTo>
                    <a:pt x="23" y="680"/>
                  </a:lnTo>
                  <a:lnTo>
                    <a:pt x="23" y="675"/>
                  </a:lnTo>
                  <a:lnTo>
                    <a:pt x="23" y="671"/>
                  </a:lnTo>
                  <a:lnTo>
                    <a:pt x="23" y="663"/>
                  </a:lnTo>
                  <a:lnTo>
                    <a:pt x="23" y="658"/>
                  </a:lnTo>
                  <a:lnTo>
                    <a:pt x="23" y="650"/>
                  </a:lnTo>
                  <a:lnTo>
                    <a:pt x="23" y="644"/>
                  </a:lnTo>
                  <a:lnTo>
                    <a:pt x="23" y="635"/>
                  </a:lnTo>
                  <a:lnTo>
                    <a:pt x="23" y="627"/>
                  </a:lnTo>
                  <a:lnTo>
                    <a:pt x="23" y="620"/>
                  </a:lnTo>
                  <a:lnTo>
                    <a:pt x="23" y="610"/>
                  </a:lnTo>
                  <a:lnTo>
                    <a:pt x="23" y="606"/>
                  </a:lnTo>
                  <a:lnTo>
                    <a:pt x="23" y="603"/>
                  </a:lnTo>
                  <a:lnTo>
                    <a:pt x="23" y="597"/>
                  </a:lnTo>
                  <a:lnTo>
                    <a:pt x="23" y="593"/>
                  </a:lnTo>
                  <a:lnTo>
                    <a:pt x="23" y="589"/>
                  </a:lnTo>
                  <a:lnTo>
                    <a:pt x="23" y="585"/>
                  </a:lnTo>
                  <a:lnTo>
                    <a:pt x="25" y="580"/>
                  </a:lnTo>
                  <a:lnTo>
                    <a:pt x="25" y="576"/>
                  </a:lnTo>
                  <a:lnTo>
                    <a:pt x="25" y="572"/>
                  </a:lnTo>
                  <a:lnTo>
                    <a:pt x="27" y="566"/>
                  </a:lnTo>
                  <a:lnTo>
                    <a:pt x="27" y="563"/>
                  </a:lnTo>
                  <a:lnTo>
                    <a:pt x="27" y="557"/>
                  </a:lnTo>
                  <a:lnTo>
                    <a:pt x="27" y="553"/>
                  </a:lnTo>
                  <a:lnTo>
                    <a:pt x="29" y="549"/>
                  </a:lnTo>
                  <a:lnTo>
                    <a:pt x="29" y="544"/>
                  </a:lnTo>
                  <a:lnTo>
                    <a:pt x="31" y="540"/>
                  </a:lnTo>
                  <a:lnTo>
                    <a:pt x="31" y="534"/>
                  </a:lnTo>
                  <a:lnTo>
                    <a:pt x="33" y="530"/>
                  </a:lnTo>
                  <a:lnTo>
                    <a:pt x="34" y="526"/>
                  </a:lnTo>
                  <a:lnTo>
                    <a:pt x="34" y="523"/>
                  </a:lnTo>
                  <a:lnTo>
                    <a:pt x="38" y="513"/>
                  </a:lnTo>
                  <a:lnTo>
                    <a:pt x="42" y="506"/>
                  </a:lnTo>
                  <a:lnTo>
                    <a:pt x="42" y="500"/>
                  </a:lnTo>
                  <a:lnTo>
                    <a:pt x="44" y="496"/>
                  </a:lnTo>
                  <a:lnTo>
                    <a:pt x="46" y="490"/>
                  </a:lnTo>
                  <a:lnTo>
                    <a:pt x="48" y="487"/>
                  </a:lnTo>
                  <a:lnTo>
                    <a:pt x="50" y="481"/>
                  </a:lnTo>
                  <a:lnTo>
                    <a:pt x="52" y="475"/>
                  </a:lnTo>
                  <a:lnTo>
                    <a:pt x="55" y="469"/>
                  </a:lnTo>
                  <a:lnTo>
                    <a:pt x="57" y="464"/>
                  </a:lnTo>
                  <a:lnTo>
                    <a:pt x="59" y="456"/>
                  </a:lnTo>
                  <a:lnTo>
                    <a:pt x="61" y="450"/>
                  </a:lnTo>
                  <a:lnTo>
                    <a:pt x="65" y="443"/>
                  </a:lnTo>
                  <a:lnTo>
                    <a:pt x="67" y="437"/>
                  </a:lnTo>
                  <a:lnTo>
                    <a:pt x="71" y="429"/>
                  </a:lnTo>
                  <a:lnTo>
                    <a:pt x="72" y="424"/>
                  </a:lnTo>
                  <a:lnTo>
                    <a:pt x="76" y="416"/>
                  </a:lnTo>
                  <a:lnTo>
                    <a:pt x="78" y="409"/>
                  </a:lnTo>
                  <a:lnTo>
                    <a:pt x="82" y="401"/>
                  </a:lnTo>
                  <a:lnTo>
                    <a:pt x="84" y="393"/>
                  </a:lnTo>
                  <a:lnTo>
                    <a:pt x="88" y="386"/>
                  </a:lnTo>
                  <a:lnTo>
                    <a:pt x="91" y="378"/>
                  </a:lnTo>
                  <a:lnTo>
                    <a:pt x="93" y="371"/>
                  </a:lnTo>
                  <a:lnTo>
                    <a:pt x="97" y="363"/>
                  </a:lnTo>
                  <a:lnTo>
                    <a:pt x="99" y="355"/>
                  </a:lnTo>
                  <a:lnTo>
                    <a:pt x="103" y="346"/>
                  </a:lnTo>
                  <a:lnTo>
                    <a:pt x="105" y="338"/>
                  </a:lnTo>
                  <a:lnTo>
                    <a:pt x="109" y="331"/>
                  </a:lnTo>
                  <a:lnTo>
                    <a:pt x="112" y="321"/>
                  </a:lnTo>
                  <a:lnTo>
                    <a:pt x="116" y="315"/>
                  </a:lnTo>
                  <a:lnTo>
                    <a:pt x="118" y="306"/>
                  </a:lnTo>
                  <a:lnTo>
                    <a:pt x="122" y="298"/>
                  </a:lnTo>
                  <a:lnTo>
                    <a:pt x="126" y="289"/>
                  </a:lnTo>
                  <a:lnTo>
                    <a:pt x="129" y="283"/>
                  </a:lnTo>
                  <a:lnTo>
                    <a:pt x="131" y="274"/>
                  </a:lnTo>
                  <a:lnTo>
                    <a:pt x="135" y="266"/>
                  </a:lnTo>
                  <a:lnTo>
                    <a:pt x="137" y="258"/>
                  </a:lnTo>
                  <a:lnTo>
                    <a:pt x="141" y="249"/>
                  </a:lnTo>
                  <a:lnTo>
                    <a:pt x="145" y="241"/>
                  </a:lnTo>
                  <a:lnTo>
                    <a:pt x="147" y="234"/>
                  </a:lnTo>
                  <a:lnTo>
                    <a:pt x="150" y="226"/>
                  </a:lnTo>
                  <a:lnTo>
                    <a:pt x="152" y="218"/>
                  </a:lnTo>
                  <a:lnTo>
                    <a:pt x="156" y="211"/>
                  </a:lnTo>
                  <a:lnTo>
                    <a:pt x="158" y="203"/>
                  </a:lnTo>
                  <a:lnTo>
                    <a:pt x="162" y="196"/>
                  </a:lnTo>
                  <a:lnTo>
                    <a:pt x="166" y="188"/>
                  </a:lnTo>
                  <a:lnTo>
                    <a:pt x="167" y="182"/>
                  </a:lnTo>
                  <a:lnTo>
                    <a:pt x="171" y="175"/>
                  </a:lnTo>
                  <a:lnTo>
                    <a:pt x="173" y="169"/>
                  </a:lnTo>
                  <a:lnTo>
                    <a:pt x="175" y="161"/>
                  </a:lnTo>
                  <a:lnTo>
                    <a:pt x="177" y="156"/>
                  </a:lnTo>
                  <a:lnTo>
                    <a:pt x="179" y="148"/>
                  </a:lnTo>
                  <a:lnTo>
                    <a:pt x="183" y="142"/>
                  </a:lnTo>
                  <a:lnTo>
                    <a:pt x="185" y="137"/>
                  </a:lnTo>
                  <a:lnTo>
                    <a:pt x="186" y="131"/>
                  </a:lnTo>
                  <a:lnTo>
                    <a:pt x="188" y="127"/>
                  </a:lnTo>
                  <a:lnTo>
                    <a:pt x="190" y="121"/>
                  </a:lnTo>
                  <a:lnTo>
                    <a:pt x="192" y="118"/>
                  </a:lnTo>
                  <a:lnTo>
                    <a:pt x="192" y="112"/>
                  </a:lnTo>
                  <a:lnTo>
                    <a:pt x="194" y="106"/>
                  </a:lnTo>
                  <a:lnTo>
                    <a:pt x="196" y="102"/>
                  </a:lnTo>
                  <a:lnTo>
                    <a:pt x="198" y="101"/>
                  </a:lnTo>
                  <a:lnTo>
                    <a:pt x="200" y="93"/>
                  </a:lnTo>
                  <a:lnTo>
                    <a:pt x="202" y="87"/>
                  </a:lnTo>
                  <a:lnTo>
                    <a:pt x="204" y="82"/>
                  </a:lnTo>
                  <a:lnTo>
                    <a:pt x="204" y="78"/>
                  </a:lnTo>
                  <a:lnTo>
                    <a:pt x="205" y="74"/>
                  </a:lnTo>
                  <a:lnTo>
                    <a:pt x="205" y="68"/>
                  </a:lnTo>
                  <a:lnTo>
                    <a:pt x="207" y="64"/>
                  </a:lnTo>
                  <a:lnTo>
                    <a:pt x="209" y="59"/>
                  </a:lnTo>
                  <a:lnTo>
                    <a:pt x="209" y="55"/>
                  </a:lnTo>
                  <a:lnTo>
                    <a:pt x="211" y="51"/>
                  </a:lnTo>
                  <a:lnTo>
                    <a:pt x="213" y="43"/>
                  </a:lnTo>
                  <a:lnTo>
                    <a:pt x="215" y="36"/>
                  </a:lnTo>
                  <a:lnTo>
                    <a:pt x="215" y="30"/>
                  </a:lnTo>
                  <a:lnTo>
                    <a:pt x="217" y="24"/>
                  </a:lnTo>
                  <a:lnTo>
                    <a:pt x="219" y="17"/>
                  </a:lnTo>
                  <a:lnTo>
                    <a:pt x="219" y="13"/>
                  </a:lnTo>
                  <a:lnTo>
                    <a:pt x="219" y="9"/>
                  </a:lnTo>
                  <a:lnTo>
                    <a:pt x="221" y="5"/>
                  </a:lnTo>
                  <a:lnTo>
                    <a:pt x="221" y="2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575" y="2775"/>
              <a:ext cx="387" cy="79"/>
            </a:xfrm>
            <a:custGeom>
              <a:avLst/>
              <a:gdLst>
                <a:gd name="T0" fmla="*/ 773 w 773"/>
                <a:gd name="T1" fmla="*/ 65 h 158"/>
                <a:gd name="T2" fmla="*/ 766 w 773"/>
                <a:gd name="T3" fmla="*/ 86 h 158"/>
                <a:gd name="T4" fmla="*/ 754 w 773"/>
                <a:gd name="T5" fmla="*/ 103 h 158"/>
                <a:gd name="T6" fmla="*/ 734 w 773"/>
                <a:gd name="T7" fmla="*/ 120 h 158"/>
                <a:gd name="T8" fmla="*/ 711 w 773"/>
                <a:gd name="T9" fmla="*/ 131 h 158"/>
                <a:gd name="T10" fmla="*/ 692 w 773"/>
                <a:gd name="T11" fmla="*/ 139 h 158"/>
                <a:gd name="T12" fmla="*/ 667 w 773"/>
                <a:gd name="T13" fmla="*/ 145 h 158"/>
                <a:gd name="T14" fmla="*/ 640 w 773"/>
                <a:gd name="T15" fmla="*/ 150 h 158"/>
                <a:gd name="T16" fmla="*/ 610 w 773"/>
                <a:gd name="T17" fmla="*/ 154 h 158"/>
                <a:gd name="T18" fmla="*/ 578 w 773"/>
                <a:gd name="T19" fmla="*/ 156 h 158"/>
                <a:gd name="T20" fmla="*/ 545 w 773"/>
                <a:gd name="T21" fmla="*/ 156 h 158"/>
                <a:gd name="T22" fmla="*/ 513 w 773"/>
                <a:gd name="T23" fmla="*/ 158 h 158"/>
                <a:gd name="T24" fmla="*/ 483 w 773"/>
                <a:gd name="T25" fmla="*/ 158 h 158"/>
                <a:gd name="T26" fmla="*/ 450 w 773"/>
                <a:gd name="T27" fmla="*/ 156 h 158"/>
                <a:gd name="T28" fmla="*/ 418 w 773"/>
                <a:gd name="T29" fmla="*/ 154 h 158"/>
                <a:gd name="T30" fmla="*/ 388 w 773"/>
                <a:gd name="T31" fmla="*/ 152 h 158"/>
                <a:gd name="T32" fmla="*/ 357 w 773"/>
                <a:gd name="T33" fmla="*/ 148 h 158"/>
                <a:gd name="T34" fmla="*/ 327 w 773"/>
                <a:gd name="T35" fmla="*/ 145 h 158"/>
                <a:gd name="T36" fmla="*/ 300 w 773"/>
                <a:gd name="T37" fmla="*/ 139 h 158"/>
                <a:gd name="T38" fmla="*/ 272 w 773"/>
                <a:gd name="T39" fmla="*/ 133 h 158"/>
                <a:gd name="T40" fmla="*/ 243 w 773"/>
                <a:gd name="T41" fmla="*/ 128 h 158"/>
                <a:gd name="T42" fmla="*/ 218 w 773"/>
                <a:gd name="T43" fmla="*/ 122 h 158"/>
                <a:gd name="T44" fmla="*/ 194 w 773"/>
                <a:gd name="T45" fmla="*/ 114 h 158"/>
                <a:gd name="T46" fmla="*/ 171 w 773"/>
                <a:gd name="T47" fmla="*/ 107 h 158"/>
                <a:gd name="T48" fmla="*/ 148 w 773"/>
                <a:gd name="T49" fmla="*/ 99 h 158"/>
                <a:gd name="T50" fmla="*/ 127 w 773"/>
                <a:gd name="T51" fmla="*/ 90 h 158"/>
                <a:gd name="T52" fmla="*/ 108 w 773"/>
                <a:gd name="T53" fmla="*/ 80 h 158"/>
                <a:gd name="T54" fmla="*/ 89 w 773"/>
                <a:gd name="T55" fmla="*/ 70 h 158"/>
                <a:gd name="T56" fmla="*/ 72 w 773"/>
                <a:gd name="T57" fmla="*/ 59 h 158"/>
                <a:gd name="T58" fmla="*/ 49 w 773"/>
                <a:gd name="T59" fmla="*/ 46 h 158"/>
                <a:gd name="T60" fmla="*/ 25 w 773"/>
                <a:gd name="T61" fmla="*/ 29 h 158"/>
                <a:gd name="T62" fmla="*/ 7 w 773"/>
                <a:gd name="T63" fmla="*/ 13 h 158"/>
                <a:gd name="T64" fmla="*/ 2 w 773"/>
                <a:gd name="T65" fmla="*/ 0 h 158"/>
                <a:gd name="T66" fmla="*/ 17 w 773"/>
                <a:gd name="T67" fmla="*/ 4 h 158"/>
                <a:gd name="T68" fmla="*/ 36 w 773"/>
                <a:gd name="T69" fmla="*/ 10 h 158"/>
                <a:gd name="T70" fmla="*/ 53 w 773"/>
                <a:gd name="T71" fmla="*/ 17 h 158"/>
                <a:gd name="T72" fmla="*/ 76 w 773"/>
                <a:gd name="T73" fmla="*/ 25 h 158"/>
                <a:gd name="T74" fmla="*/ 99 w 773"/>
                <a:gd name="T75" fmla="*/ 36 h 158"/>
                <a:gd name="T76" fmla="*/ 125 w 773"/>
                <a:gd name="T77" fmla="*/ 46 h 158"/>
                <a:gd name="T78" fmla="*/ 154 w 773"/>
                <a:gd name="T79" fmla="*/ 55 h 158"/>
                <a:gd name="T80" fmla="*/ 186 w 773"/>
                <a:gd name="T81" fmla="*/ 69 h 158"/>
                <a:gd name="T82" fmla="*/ 218 w 773"/>
                <a:gd name="T83" fmla="*/ 78 h 158"/>
                <a:gd name="T84" fmla="*/ 251 w 773"/>
                <a:gd name="T85" fmla="*/ 90 h 158"/>
                <a:gd name="T86" fmla="*/ 287 w 773"/>
                <a:gd name="T87" fmla="*/ 99 h 158"/>
                <a:gd name="T88" fmla="*/ 323 w 773"/>
                <a:gd name="T89" fmla="*/ 107 h 158"/>
                <a:gd name="T90" fmla="*/ 359 w 773"/>
                <a:gd name="T91" fmla="*/ 112 h 158"/>
                <a:gd name="T92" fmla="*/ 395 w 773"/>
                <a:gd name="T93" fmla="*/ 116 h 158"/>
                <a:gd name="T94" fmla="*/ 433 w 773"/>
                <a:gd name="T95" fmla="*/ 120 h 158"/>
                <a:gd name="T96" fmla="*/ 469 w 773"/>
                <a:gd name="T97" fmla="*/ 120 h 158"/>
                <a:gd name="T98" fmla="*/ 505 w 773"/>
                <a:gd name="T99" fmla="*/ 116 h 158"/>
                <a:gd name="T100" fmla="*/ 538 w 773"/>
                <a:gd name="T101" fmla="*/ 112 h 158"/>
                <a:gd name="T102" fmla="*/ 568 w 773"/>
                <a:gd name="T103" fmla="*/ 107 h 158"/>
                <a:gd name="T104" fmla="*/ 599 w 773"/>
                <a:gd name="T105" fmla="*/ 103 h 158"/>
                <a:gd name="T106" fmla="*/ 625 w 773"/>
                <a:gd name="T107" fmla="*/ 97 h 158"/>
                <a:gd name="T108" fmla="*/ 648 w 773"/>
                <a:gd name="T109" fmla="*/ 91 h 158"/>
                <a:gd name="T110" fmla="*/ 671 w 773"/>
                <a:gd name="T111" fmla="*/ 86 h 158"/>
                <a:gd name="T112" fmla="*/ 692 w 773"/>
                <a:gd name="T113" fmla="*/ 80 h 158"/>
                <a:gd name="T114" fmla="*/ 718 w 773"/>
                <a:gd name="T115" fmla="*/ 72 h 158"/>
                <a:gd name="T116" fmla="*/ 745 w 773"/>
                <a:gd name="T117" fmla="*/ 63 h 158"/>
                <a:gd name="T118" fmla="*/ 762 w 773"/>
                <a:gd name="T119" fmla="*/ 55 h 158"/>
                <a:gd name="T120" fmla="*/ 773 w 773"/>
                <a:gd name="T121" fmla="*/ 5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3" h="158">
                  <a:moveTo>
                    <a:pt x="773" y="51"/>
                  </a:moveTo>
                  <a:lnTo>
                    <a:pt x="773" y="55"/>
                  </a:lnTo>
                  <a:lnTo>
                    <a:pt x="773" y="59"/>
                  </a:lnTo>
                  <a:lnTo>
                    <a:pt x="773" y="65"/>
                  </a:lnTo>
                  <a:lnTo>
                    <a:pt x="772" y="70"/>
                  </a:lnTo>
                  <a:lnTo>
                    <a:pt x="770" y="78"/>
                  </a:lnTo>
                  <a:lnTo>
                    <a:pt x="768" y="82"/>
                  </a:lnTo>
                  <a:lnTo>
                    <a:pt x="766" y="86"/>
                  </a:lnTo>
                  <a:lnTo>
                    <a:pt x="764" y="90"/>
                  </a:lnTo>
                  <a:lnTo>
                    <a:pt x="762" y="95"/>
                  </a:lnTo>
                  <a:lnTo>
                    <a:pt x="758" y="99"/>
                  </a:lnTo>
                  <a:lnTo>
                    <a:pt x="754" y="103"/>
                  </a:lnTo>
                  <a:lnTo>
                    <a:pt x="751" y="107"/>
                  </a:lnTo>
                  <a:lnTo>
                    <a:pt x="745" y="112"/>
                  </a:lnTo>
                  <a:lnTo>
                    <a:pt x="739" y="116"/>
                  </a:lnTo>
                  <a:lnTo>
                    <a:pt x="734" y="120"/>
                  </a:lnTo>
                  <a:lnTo>
                    <a:pt x="726" y="124"/>
                  </a:lnTo>
                  <a:lnTo>
                    <a:pt x="718" y="129"/>
                  </a:lnTo>
                  <a:lnTo>
                    <a:pt x="715" y="129"/>
                  </a:lnTo>
                  <a:lnTo>
                    <a:pt x="711" y="131"/>
                  </a:lnTo>
                  <a:lnTo>
                    <a:pt x="705" y="133"/>
                  </a:lnTo>
                  <a:lnTo>
                    <a:pt x="701" y="135"/>
                  </a:lnTo>
                  <a:lnTo>
                    <a:pt x="696" y="137"/>
                  </a:lnTo>
                  <a:lnTo>
                    <a:pt x="692" y="139"/>
                  </a:lnTo>
                  <a:lnTo>
                    <a:pt x="686" y="141"/>
                  </a:lnTo>
                  <a:lnTo>
                    <a:pt x="680" y="143"/>
                  </a:lnTo>
                  <a:lnTo>
                    <a:pt x="675" y="143"/>
                  </a:lnTo>
                  <a:lnTo>
                    <a:pt x="667" y="145"/>
                  </a:lnTo>
                  <a:lnTo>
                    <a:pt x="661" y="147"/>
                  </a:lnTo>
                  <a:lnTo>
                    <a:pt x="654" y="148"/>
                  </a:lnTo>
                  <a:lnTo>
                    <a:pt x="648" y="148"/>
                  </a:lnTo>
                  <a:lnTo>
                    <a:pt x="640" y="150"/>
                  </a:lnTo>
                  <a:lnTo>
                    <a:pt x="633" y="150"/>
                  </a:lnTo>
                  <a:lnTo>
                    <a:pt x="627" y="152"/>
                  </a:lnTo>
                  <a:lnTo>
                    <a:pt x="618" y="152"/>
                  </a:lnTo>
                  <a:lnTo>
                    <a:pt x="610" y="154"/>
                  </a:lnTo>
                  <a:lnTo>
                    <a:pt x="600" y="154"/>
                  </a:lnTo>
                  <a:lnTo>
                    <a:pt x="595" y="154"/>
                  </a:lnTo>
                  <a:lnTo>
                    <a:pt x="585" y="154"/>
                  </a:lnTo>
                  <a:lnTo>
                    <a:pt x="578" y="156"/>
                  </a:lnTo>
                  <a:lnTo>
                    <a:pt x="570" y="156"/>
                  </a:lnTo>
                  <a:lnTo>
                    <a:pt x="562" y="156"/>
                  </a:lnTo>
                  <a:lnTo>
                    <a:pt x="553" y="156"/>
                  </a:lnTo>
                  <a:lnTo>
                    <a:pt x="545" y="156"/>
                  </a:lnTo>
                  <a:lnTo>
                    <a:pt x="538" y="156"/>
                  </a:lnTo>
                  <a:lnTo>
                    <a:pt x="530" y="158"/>
                  </a:lnTo>
                  <a:lnTo>
                    <a:pt x="521" y="158"/>
                  </a:lnTo>
                  <a:lnTo>
                    <a:pt x="513" y="158"/>
                  </a:lnTo>
                  <a:lnTo>
                    <a:pt x="505" y="158"/>
                  </a:lnTo>
                  <a:lnTo>
                    <a:pt x="498" y="158"/>
                  </a:lnTo>
                  <a:lnTo>
                    <a:pt x="490" y="158"/>
                  </a:lnTo>
                  <a:lnTo>
                    <a:pt x="483" y="158"/>
                  </a:lnTo>
                  <a:lnTo>
                    <a:pt x="473" y="158"/>
                  </a:lnTo>
                  <a:lnTo>
                    <a:pt x="466" y="158"/>
                  </a:lnTo>
                  <a:lnTo>
                    <a:pt x="456" y="156"/>
                  </a:lnTo>
                  <a:lnTo>
                    <a:pt x="450" y="156"/>
                  </a:lnTo>
                  <a:lnTo>
                    <a:pt x="441" y="156"/>
                  </a:lnTo>
                  <a:lnTo>
                    <a:pt x="435" y="156"/>
                  </a:lnTo>
                  <a:lnTo>
                    <a:pt x="426" y="156"/>
                  </a:lnTo>
                  <a:lnTo>
                    <a:pt x="418" y="154"/>
                  </a:lnTo>
                  <a:lnTo>
                    <a:pt x="410" y="154"/>
                  </a:lnTo>
                  <a:lnTo>
                    <a:pt x="403" y="154"/>
                  </a:lnTo>
                  <a:lnTo>
                    <a:pt x="395" y="152"/>
                  </a:lnTo>
                  <a:lnTo>
                    <a:pt x="388" y="152"/>
                  </a:lnTo>
                  <a:lnTo>
                    <a:pt x="380" y="150"/>
                  </a:lnTo>
                  <a:lnTo>
                    <a:pt x="374" y="150"/>
                  </a:lnTo>
                  <a:lnTo>
                    <a:pt x="365" y="150"/>
                  </a:lnTo>
                  <a:lnTo>
                    <a:pt x="357" y="148"/>
                  </a:lnTo>
                  <a:lnTo>
                    <a:pt x="350" y="147"/>
                  </a:lnTo>
                  <a:lnTo>
                    <a:pt x="342" y="147"/>
                  </a:lnTo>
                  <a:lnTo>
                    <a:pt x="334" y="145"/>
                  </a:lnTo>
                  <a:lnTo>
                    <a:pt x="327" y="145"/>
                  </a:lnTo>
                  <a:lnTo>
                    <a:pt x="321" y="143"/>
                  </a:lnTo>
                  <a:lnTo>
                    <a:pt x="313" y="143"/>
                  </a:lnTo>
                  <a:lnTo>
                    <a:pt x="306" y="141"/>
                  </a:lnTo>
                  <a:lnTo>
                    <a:pt x="300" y="139"/>
                  </a:lnTo>
                  <a:lnTo>
                    <a:pt x="293" y="139"/>
                  </a:lnTo>
                  <a:lnTo>
                    <a:pt x="285" y="137"/>
                  </a:lnTo>
                  <a:lnTo>
                    <a:pt x="277" y="135"/>
                  </a:lnTo>
                  <a:lnTo>
                    <a:pt x="272" y="133"/>
                  </a:lnTo>
                  <a:lnTo>
                    <a:pt x="264" y="133"/>
                  </a:lnTo>
                  <a:lnTo>
                    <a:pt x="258" y="131"/>
                  </a:lnTo>
                  <a:lnTo>
                    <a:pt x="251" y="129"/>
                  </a:lnTo>
                  <a:lnTo>
                    <a:pt x="243" y="128"/>
                  </a:lnTo>
                  <a:lnTo>
                    <a:pt x="237" y="126"/>
                  </a:lnTo>
                  <a:lnTo>
                    <a:pt x="232" y="126"/>
                  </a:lnTo>
                  <a:lnTo>
                    <a:pt x="224" y="124"/>
                  </a:lnTo>
                  <a:lnTo>
                    <a:pt x="218" y="122"/>
                  </a:lnTo>
                  <a:lnTo>
                    <a:pt x="211" y="120"/>
                  </a:lnTo>
                  <a:lnTo>
                    <a:pt x="207" y="118"/>
                  </a:lnTo>
                  <a:lnTo>
                    <a:pt x="199" y="116"/>
                  </a:lnTo>
                  <a:lnTo>
                    <a:pt x="194" y="114"/>
                  </a:lnTo>
                  <a:lnTo>
                    <a:pt x="188" y="112"/>
                  </a:lnTo>
                  <a:lnTo>
                    <a:pt x="182" y="110"/>
                  </a:lnTo>
                  <a:lnTo>
                    <a:pt x="177" y="109"/>
                  </a:lnTo>
                  <a:lnTo>
                    <a:pt x="171" y="107"/>
                  </a:lnTo>
                  <a:lnTo>
                    <a:pt x="165" y="105"/>
                  </a:lnTo>
                  <a:lnTo>
                    <a:pt x="160" y="103"/>
                  </a:lnTo>
                  <a:lnTo>
                    <a:pt x="154" y="101"/>
                  </a:lnTo>
                  <a:lnTo>
                    <a:pt x="148" y="99"/>
                  </a:lnTo>
                  <a:lnTo>
                    <a:pt x="142" y="95"/>
                  </a:lnTo>
                  <a:lnTo>
                    <a:pt x="139" y="93"/>
                  </a:lnTo>
                  <a:lnTo>
                    <a:pt x="133" y="91"/>
                  </a:lnTo>
                  <a:lnTo>
                    <a:pt x="127" y="90"/>
                  </a:lnTo>
                  <a:lnTo>
                    <a:pt x="123" y="86"/>
                  </a:lnTo>
                  <a:lnTo>
                    <a:pt x="118" y="84"/>
                  </a:lnTo>
                  <a:lnTo>
                    <a:pt x="112" y="82"/>
                  </a:lnTo>
                  <a:lnTo>
                    <a:pt x="108" y="80"/>
                  </a:lnTo>
                  <a:lnTo>
                    <a:pt x="102" y="76"/>
                  </a:lnTo>
                  <a:lnTo>
                    <a:pt x="99" y="74"/>
                  </a:lnTo>
                  <a:lnTo>
                    <a:pt x="95" y="72"/>
                  </a:lnTo>
                  <a:lnTo>
                    <a:pt x="89" y="70"/>
                  </a:lnTo>
                  <a:lnTo>
                    <a:pt x="85" y="69"/>
                  </a:lnTo>
                  <a:lnTo>
                    <a:pt x="80" y="65"/>
                  </a:lnTo>
                  <a:lnTo>
                    <a:pt x="76" y="63"/>
                  </a:lnTo>
                  <a:lnTo>
                    <a:pt x="72" y="59"/>
                  </a:lnTo>
                  <a:lnTo>
                    <a:pt x="68" y="57"/>
                  </a:lnTo>
                  <a:lnTo>
                    <a:pt x="63" y="55"/>
                  </a:lnTo>
                  <a:lnTo>
                    <a:pt x="55" y="51"/>
                  </a:lnTo>
                  <a:lnTo>
                    <a:pt x="49" y="46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28" y="32"/>
                  </a:lnTo>
                  <a:lnTo>
                    <a:pt x="25" y="29"/>
                  </a:lnTo>
                  <a:lnTo>
                    <a:pt x="19" y="25"/>
                  </a:lnTo>
                  <a:lnTo>
                    <a:pt x="15" y="19"/>
                  </a:lnTo>
                  <a:lnTo>
                    <a:pt x="9" y="15"/>
                  </a:lnTo>
                  <a:lnTo>
                    <a:pt x="7" y="13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7" y="4"/>
                  </a:lnTo>
                  <a:lnTo>
                    <a:pt x="23" y="4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6" y="10"/>
                  </a:lnTo>
                  <a:lnTo>
                    <a:pt x="42" y="12"/>
                  </a:lnTo>
                  <a:lnTo>
                    <a:pt x="45" y="13"/>
                  </a:lnTo>
                  <a:lnTo>
                    <a:pt x="49" y="15"/>
                  </a:lnTo>
                  <a:lnTo>
                    <a:pt x="53" y="17"/>
                  </a:lnTo>
                  <a:lnTo>
                    <a:pt x="59" y="19"/>
                  </a:lnTo>
                  <a:lnTo>
                    <a:pt x="64" y="21"/>
                  </a:lnTo>
                  <a:lnTo>
                    <a:pt x="68" y="23"/>
                  </a:lnTo>
                  <a:lnTo>
                    <a:pt x="76" y="25"/>
                  </a:lnTo>
                  <a:lnTo>
                    <a:pt x="80" y="29"/>
                  </a:lnTo>
                  <a:lnTo>
                    <a:pt x="87" y="31"/>
                  </a:lnTo>
                  <a:lnTo>
                    <a:pt x="93" y="32"/>
                  </a:lnTo>
                  <a:lnTo>
                    <a:pt x="99" y="36"/>
                  </a:lnTo>
                  <a:lnTo>
                    <a:pt x="106" y="38"/>
                  </a:lnTo>
                  <a:lnTo>
                    <a:pt x="112" y="40"/>
                  </a:lnTo>
                  <a:lnTo>
                    <a:pt x="120" y="42"/>
                  </a:lnTo>
                  <a:lnTo>
                    <a:pt x="125" y="46"/>
                  </a:lnTo>
                  <a:lnTo>
                    <a:pt x="133" y="48"/>
                  </a:lnTo>
                  <a:lnTo>
                    <a:pt x="141" y="51"/>
                  </a:lnTo>
                  <a:lnTo>
                    <a:pt x="146" y="53"/>
                  </a:lnTo>
                  <a:lnTo>
                    <a:pt x="154" y="55"/>
                  </a:lnTo>
                  <a:lnTo>
                    <a:pt x="161" y="59"/>
                  </a:lnTo>
                  <a:lnTo>
                    <a:pt x="169" y="63"/>
                  </a:lnTo>
                  <a:lnTo>
                    <a:pt x="177" y="65"/>
                  </a:lnTo>
                  <a:lnTo>
                    <a:pt x="186" y="69"/>
                  </a:lnTo>
                  <a:lnTo>
                    <a:pt x="194" y="70"/>
                  </a:lnTo>
                  <a:lnTo>
                    <a:pt x="203" y="74"/>
                  </a:lnTo>
                  <a:lnTo>
                    <a:pt x="209" y="76"/>
                  </a:lnTo>
                  <a:lnTo>
                    <a:pt x="218" y="78"/>
                  </a:lnTo>
                  <a:lnTo>
                    <a:pt x="226" y="80"/>
                  </a:lnTo>
                  <a:lnTo>
                    <a:pt x="234" y="84"/>
                  </a:lnTo>
                  <a:lnTo>
                    <a:pt x="243" y="86"/>
                  </a:lnTo>
                  <a:lnTo>
                    <a:pt x="251" y="90"/>
                  </a:lnTo>
                  <a:lnTo>
                    <a:pt x="260" y="91"/>
                  </a:lnTo>
                  <a:lnTo>
                    <a:pt x="270" y="95"/>
                  </a:lnTo>
                  <a:lnTo>
                    <a:pt x="277" y="95"/>
                  </a:lnTo>
                  <a:lnTo>
                    <a:pt x="287" y="99"/>
                  </a:lnTo>
                  <a:lnTo>
                    <a:pt x="294" y="101"/>
                  </a:lnTo>
                  <a:lnTo>
                    <a:pt x="304" y="103"/>
                  </a:lnTo>
                  <a:lnTo>
                    <a:pt x="313" y="105"/>
                  </a:lnTo>
                  <a:lnTo>
                    <a:pt x="323" y="107"/>
                  </a:lnTo>
                  <a:lnTo>
                    <a:pt x="332" y="109"/>
                  </a:lnTo>
                  <a:lnTo>
                    <a:pt x="342" y="110"/>
                  </a:lnTo>
                  <a:lnTo>
                    <a:pt x="350" y="112"/>
                  </a:lnTo>
                  <a:lnTo>
                    <a:pt x="359" y="112"/>
                  </a:lnTo>
                  <a:lnTo>
                    <a:pt x="369" y="114"/>
                  </a:lnTo>
                  <a:lnTo>
                    <a:pt x="378" y="116"/>
                  </a:lnTo>
                  <a:lnTo>
                    <a:pt x="386" y="116"/>
                  </a:lnTo>
                  <a:lnTo>
                    <a:pt x="395" y="116"/>
                  </a:lnTo>
                  <a:lnTo>
                    <a:pt x="405" y="118"/>
                  </a:lnTo>
                  <a:lnTo>
                    <a:pt x="414" y="120"/>
                  </a:lnTo>
                  <a:lnTo>
                    <a:pt x="424" y="120"/>
                  </a:lnTo>
                  <a:lnTo>
                    <a:pt x="433" y="120"/>
                  </a:lnTo>
                  <a:lnTo>
                    <a:pt x="443" y="120"/>
                  </a:lnTo>
                  <a:lnTo>
                    <a:pt x="452" y="120"/>
                  </a:lnTo>
                  <a:lnTo>
                    <a:pt x="460" y="120"/>
                  </a:lnTo>
                  <a:lnTo>
                    <a:pt x="469" y="120"/>
                  </a:lnTo>
                  <a:lnTo>
                    <a:pt x="479" y="120"/>
                  </a:lnTo>
                  <a:lnTo>
                    <a:pt x="488" y="120"/>
                  </a:lnTo>
                  <a:lnTo>
                    <a:pt x="496" y="118"/>
                  </a:lnTo>
                  <a:lnTo>
                    <a:pt x="505" y="116"/>
                  </a:lnTo>
                  <a:lnTo>
                    <a:pt x="513" y="116"/>
                  </a:lnTo>
                  <a:lnTo>
                    <a:pt x="523" y="114"/>
                  </a:lnTo>
                  <a:lnTo>
                    <a:pt x="530" y="112"/>
                  </a:lnTo>
                  <a:lnTo>
                    <a:pt x="538" y="112"/>
                  </a:lnTo>
                  <a:lnTo>
                    <a:pt x="545" y="110"/>
                  </a:lnTo>
                  <a:lnTo>
                    <a:pt x="553" y="110"/>
                  </a:lnTo>
                  <a:lnTo>
                    <a:pt x="561" y="109"/>
                  </a:lnTo>
                  <a:lnTo>
                    <a:pt x="568" y="107"/>
                  </a:lnTo>
                  <a:lnTo>
                    <a:pt x="576" y="105"/>
                  </a:lnTo>
                  <a:lnTo>
                    <a:pt x="583" y="105"/>
                  </a:lnTo>
                  <a:lnTo>
                    <a:pt x="591" y="103"/>
                  </a:lnTo>
                  <a:lnTo>
                    <a:pt x="599" y="103"/>
                  </a:lnTo>
                  <a:lnTo>
                    <a:pt x="606" y="101"/>
                  </a:lnTo>
                  <a:lnTo>
                    <a:pt x="612" y="99"/>
                  </a:lnTo>
                  <a:lnTo>
                    <a:pt x="618" y="97"/>
                  </a:lnTo>
                  <a:lnTo>
                    <a:pt x="625" y="97"/>
                  </a:lnTo>
                  <a:lnTo>
                    <a:pt x="631" y="95"/>
                  </a:lnTo>
                  <a:lnTo>
                    <a:pt x="637" y="93"/>
                  </a:lnTo>
                  <a:lnTo>
                    <a:pt x="642" y="91"/>
                  </a:lnTo>
                  <a:lnTo>
                    <a:pt x="648" y="91"/>
                  </a:lnTo>
                  <a:lnTo>
                    <a:pt x="654" y="90"/>
                  </a:lnTo>
                  <a:lnTo>
                    <a:pt x="661" y="90"/>
                  </a:lnTo>
                  <a:lnTo>
                    <a:pt x="665" y="86"/>
                  </a:lnTo>
                  <a:lnTo>
                    <a:pt x="671" y="86"/>
                  </a:lnTo>
                  <a:lnTo>
                    <a:pt x="677" y="84"/>
                  </a:lnTo>
                  <a:lnTo>
                    <a:pt x="682" y="82"/>
                  </a:lnTo>
                  <a:lnTo>
                    <a:pt x="686" y="80"/>
                  </a:lnTo>
                  <a:lnTo>
                    <a:pt x="692" y="80"/>
                  </a:lnTo>
                  <a:lnTo>
                    <a:pt x="696" y="78"/>
                  </a:lnTo>
                  <a:lnTo>
                    <a:pt x="701" y="78"/>
                  </a:lnTo>
                  <a:lnTo>
                    <a:pt x="709" y="74"/>
                  </a:lnTo>
                  <a:lnTo>
                    <a:pt x="718" y="72"/>
                  </a:lnTo>
                  <a:lnTo>
                    <a:pt x="724" y="69"/>
                  </a:lnTo>
                  <a:lnTo>
                    <a:pt x="732" y="67"/>
                  </a:lnTo>
                  <a:lnTo>
                    <a:pt x="737" y="65"/>
                  </a:lnTo>
                  <a:lnTo>
                    <a:pt x="745" y="63"/>
                  </a:lnTo>
                  <a:lnTo>
                    <a:pt x="749" y="61"/>
                  </a:lnTo>
                  <a:lnTo>
                    <a:pt x="754" y="59"/>
                  </a:lnTo>
                  <a:lnTo>
                    <a:pt x="758" y="57"/>
                  </a:lnTo>
                  <a:lnTo>
                    <a:pt x="762" y="55"/>
                  </a:lnTo>
                  <a:lnTo>
                    <a:pt x="766" y="53"/>
                  </a:lnTo>
                  <a:lnTo>
                    <a:pt x="768" y="53"/>
                  </a:lnTo>
                  <a:lnTo>
                    <a:pt x="772" y="51"/>
                  </a:lnTo>
                  <a:lnTo>
                    <a:pt x="773" y="51"/>
                  </a:lnTo>
                  <a:lnTo>
                    <a:pt x="77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2608" y="2274"/>
              <a:ext cx="55" cy="285"/>
            </a:xfrm>
            <a:custGeom>
              <a:avLst/>
              <a:gdLst>
                <a:gd name="T0" fmla="*/ 109 w 111"/>
                <a:gd name="T1" fmla="*/ 561 h 571"/>
                <a:gd name="T2" fmla="*/ 109 w 111"/>
                <a:gd name="T3" fmla="*/ 540 h 571"/>
                <a:gd name="T4" fmla="*/ 109 w 111"/>
                <a:gd name="T5" fmla="*/ 517 h 571"/>
                <a:gd name="T6" fmla="*/ 109 w 111"/>
                <a:gd name="T7" fmla="*/ 489 h 571"/>
                <a:gd name="T8" fmla="*/ 107 w 111"/>
                <a:gd name="T9" fmla="*/ 470 h 571"/>
                <a:gd name="T10" fmla="*/ 107 w 111"/>
                <a:gd name="T11" fmla="*/ 453 h 571"/>
                <a:gd name="T12" fmla="*/ 105 w 111"/>
                <a:gd name="T13" fmla="*/ 434 h 571"/>
                <a:gd name="T14" fmla="*/ 103 w 111"/>
                <a:gd name="T15" fmla="*/ 415 h 571"/>
                <a:gd name="T16" fmla="*/ 101 w 111"/>
                <a:gd name="T17" fmla="*/ 396 h 571"/>
                <a:gd name="T18" fmla="*/ 97 w 111"/>
                <a:gd name="T19" fmla="*/ 375 h 571"/>
                <a:gd name="T20" fmla="*/ 94 w 111"/>
                <a:gd name="T21" fmla="*/ 352 h 571"/>
                <a:gd name="T22" fmla="*/ 90 w 111"/>
                <a:gd name="T23" fmla="*/ 329 h 571"/>
                <a:gd name="T24" fmla="*/ 84 w 111"/>
                <a:gd name="T25" fmla="*/ 304 h 571"/>
                <a:gd name="T26" fmla="*/ 78 w 111"/>
                <a:gd name="T27" fmla="*/ 278 h 571"/>
                <a:gd name="T28" fmla="*/ 73 w 111"/>
                <a:gd name="T29" fmla="*/ 251 h 571"/>
                <a:gd name="T30" fmla="*/ 67 w 111"/>
                <a:gd name="T31" fmla="*/ 224 h 571"/>
                <a:gd name="T32" fmla="*/ 59 w 111"/>
                <a:gd name="T33" fmla="*/ 198 h 571"/>
                <a:gd name="T34" fmla="*/ 54 w 111"/>
                <a:gd name="T35" fmla="*/ 171 h 571"/>
                <a:gd name="T36" fmla="*/ 48 w 111"/>
                <a:gd name="T37" fmla="*/ 145 h 571"/>
                <a:gd name="T38" fmla="*/ 42 w 111"/>
                <a:gd name="T39" fmla="*/ 120 h 571"/>
                <a:gd name="T40" fmla="*/ 36 w 111"/>
                <a:gd name="T41" fmla="*/ 97 h 571"/>
                <a:gd name="T42" fmla="*/ 33 w 111"/>
                <a:gd name="T43" fmla="*/ 76 h 571"/>
                <a:gd name="T44" fmla="*/ 27 w 111"/>
                <a:gd name="T45" fmla="*/ 55 h 571"/>
                <a:gd name="T46" fmla="*/ 23 w 111"/>
                <a:gd name="T47" fmla="*/ 40 h 571"/>
                <a:gd name="T48" fmla="*/ 19 w 111"/>
                <a:gd name="T49" fmla="*/ 19 h 571"/>
                <a:gd name="T50" fmla="*/ 12 w 111"/>
                <a:gd name="T51" fmla="*/ 0 h 571"/>
                <a:gd name="T52" fmla="*/ 4 w 111"/>
                <a:gd name="T53" fmla="*/ 6 h 571"/>
                <a:gd name="T54" fmla="*/ 2 w 111"/>
                <a:gd name="T55" fmla="*/ 21 h 571"/>
                <a:gd name="T56" fmla="*/ 0 w 111"/>
                <a:gd name="T57" fmla="*/ 44 h 571"/>
                <a:gd name="T58" fmla="*/ 2 w 111"/>
                <a:gd name="T59" fmla="*/ 70 h 571"/>
                <a:gd name="T60" fmla="*/ 2 w 111"/>
                <a:gd name="T61" fmla="*/ 89 h 571"/>
                <a:gd name="T62" fmla="*/ 6 w 111"/>
                <a:gd name="T63" fmla="*/ 108 h 571"/>
                <a:gd name="T64" fmla="*/ 10 w 111"/>
                <a:gd name="T65" fmla="*/ 131 h 571"/>
                <a:gd name="T66" fmla="*/ 16 w 111"/>
                <a:gd name="T67" fmla="*/ 154 h 571"/>
                <a:gd name="T68" fmla="*/ 21 w 111"/>
                <a:gd name="T69" fmla="*/ 181 h 571"/>
                <a:gd name="T70" fmla="*/ 29 w 111"/>
                <a:gd name="T71" fmla="*/ 211 h 571"/>
                <a:gd name="T72" fmla="*/ 36 w 111"/>
                <a:gd name="T73" fmla="*/ 243 h 571"/>
                <a:gd name="T74" fmla="*/ 42 w 111"/>
                <a:gd name="T75" fmla="*/ 278 h 571"/>
                <a:gd name="T76" fmla="*/ 50 w 111"/>
                <a:gd name="T77" fmla="*/ 312 h 571"/>
                <a:gd name="T78" fmla="*/ 57 w 111"/>
                <a:gd name="T79" fmla="*/ 348 h 571"/>
                <a:gd name="T80" fmla="*/ 65 w 111"/>
                <a:gd name="T81" fmla="*/ 382 h 571"/>
                <a:gd name="T82" fmla="*/ 75 w 111"/>
                <a:gd name="T83" fmla="*/ 417 h 571"/>
                <a:gd name="T84" fmla="*/ 80 w 111"/>
                <a:gd name="T85" fmla="*/ 447 h 571"/>
                <a:gd name="T86" fmla="*/ 88 w 111"/>
                <a:gd name="T87" fmla="*/ 477 h 571"/>
                <a:gd name="T88" fmla="*/ 94 w 111"/>
                <a:gd name="T89" fmla="*/ 504 h 571"/>
                <a:gd name="T90" fmla="*/ 99 w 111"/>
                <a:gd name="T91" fmla="*/ 527 h 571"/>
                <a:gd name="T92" fmla="*/ 103 w 111"/>
                <a:gd name="T93" fmla="*/ 546 h 571"/>
                <a:gd name="T94" fmla="*/ 107 w 111"/>
                <a:gd name="T95" fmla="*/ 563 h 571"/>
                <a:gd name="T96" fmla="*/ 109 w 111"/>
                <a:gd name="T97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571">
                  <a:moveTo>
                    <a:pt x="109" y="571"/>
                  </a:moveTo>
                  <a:lnTo>
                    <a:pt x="109" y="569"/>
                  </a:lnTo>
                  <a:lnTo>
                    <a:pt x="109" y="567"/>
                  </a:lnTo>
                  <a:lnTo>
                    <a:pt x="109" y="561"/>
                  </a:lnTo>
                  <a:lnTo>
                    <a:pt x="109" y="555"/>
                  </a:lnTo>
                  <a:lnTo>
                    <a:pt x="109" y="550"/>
                  </a:lnTo>
                  <a:lnTo>
                    <a:pt x="109" y="546"/>
                  </a:lnTo>
                  <a:lnTo>
                    <a:pt x="109" y="540"/>
                  </a:lnTo>
                  <a:lnTo>
                    <a:pt x="109" y="536"/>
                  </a:lnTo>
                  <a:lnTo>
                    <a:pt x="109" y="529"/>
                  </a:lnTo>
                  <a:lnTo>
                    <a:pt x="109" y="523"/>
                  </a:lnTo>
                  <a:lnTo>
                    <a:pt x="109" y="517"/>
                  </a:lnTo>
                  <a:lnTo>
                    <a:pt x="111" y="512"/>
                  </a:lnTo>
                  <a:lnTo>
                    <a:pt x="109" y="504"/>
                  </a:lnTo>
                  <a:lnTo>
                    <a:pt x="109" y="498"/>
                  </a:lnTo>
                  <a:lnTo>
                    <a:pt x="109" y="489"/>
                  </a:lnTo>
                  <a:lnTo>
                    <a:pt x="109" y="483"/>
                  </a:lnTo>
                  <a:lnTo>
                    <a:pt x="109" y="477"/>
                  </a:lnTo>
                  <a:lnTo>
                    <a:pt x="109" y="474"/>
                  </a:lnTo>
                  <a:lnTo>
                    <a:pt x="107" y="470"/>
                  </a:lnTo>
                  <a:lnTo>
                    <a:pt x="107" y="466"/>
                  </a:lnTo>
                  <a:lnTo>
                    <a:pt x="107" y="460"/>
                  </a:lnTo>
                  <a:lnTo>
                    <a:pt x="107" y="456"/>
                  </a:lnTo>
                  <a:lnTo>
                    <a:pt x="107" y="453"/>
                  </a:lnTo>
                  <a:lnTo>
                    <a:pt x="107" y="449"/>
                  </a:lnTo>
                  <a:lnTo>
                    <a:pt x="107" y="443"/>
                  </a:lnTo>
                  <a:lnTo>
                    <a:pt x="105" y="439"/>
                  </a:lnTo>
                  <a:lnTo>
                    <a:pt x="105" y="434"/>
                  </a:lnTo>
                  <a:lnTo>
                    <a:pt x="105" y="430"/>
                  </a:lnTo>
                  <a:lnTo>
                    <a:pt x="103" y="424"/>
                  </a:lnTo>
                  <a:lnTo>
                    <a:pt x="103" y="420"/>
                  </a:lnTo>
                  <a:lnTo>
                    <a:pt x="103" y="415"/>
                  </a:lnTo>
                  <a:lnTo>
                    <a:pt x="103" y="411"/>
                  </a:lnTo>
                  <a:lnTo>
                    <a:pt x="103" y="405"/>
                  </a:lnTo>
                  <a:lnTo>
                    <a:pt x="101" y="401"/>
                  </a:lnTo>
                  <a:lnTo>
                    <a:pt x="101" y="396"/>
                  </a:lnTo>
                  <a:lnTo>
                    <a:pt x="99" y="390"/>
                  </a:lnTo>
                  <a:lnTo>
                    <a:pt x="99" y="384"/>
                  </a:lnTo>
                  <a:lnTo>
                    <a:pt x="97" y="380"/>
                  </a:lnTo>
                  <a:lnTo>
                    <a:pt x="97" y="375"/>
                  </a:lnTo>
                  <a:lnTo>
                    <a:pt x="97" y="371"/>
                  </a:lnTo>
                  <a:lnTo>
                    <a:pt x="95" y="363"/>
                  </a:lnTo>
                  <a:lnTo>
                    <a:pt x="95" y="358"/>
                  </a:lnTo>
                  <a:lnTo>
                    <a:pt x="94" y="352"/>
                  </a:lnTo>
                  <a:lnTo>
                    <a:pt x="94" y="348"/>
                  </a:lnTo>
                  <a:lnTo>
                    <a:pt x="92" y="340"/>
                  </a:lnTo>
                  <a:lnTo>
                    <a:pt x="90" y="335"/>
                  </a:lnTo>
                  <a:lnTo>
                    <a:pt x="90" y="329"/>
                  </a:lnTo>
                  <a:lnTo>
                    <a:pt x="88" y="323"/>
                  </a:lnTo>
                  <a:lnTo>
                    <a:pt x="86" y="316"/>
                  </a:lnTo>
                  <a:lnTo>
                    <a:pt x="86" y="310"/>
                  </a:lnTo>
                  <a:lnTo>
                    <a:pt x="84" y="304"/>
                  </a:lnTo>
                  <a:lnTo>
                    <a:pt x="84" y="297"/>
                  </a:lnTo>
                  <a:lnTo>
                    <a:pt x="80" y="291"/>
                  </a:lnTo>
                  <a:lnTo>
                    <a:pt x="80" y="285"/>
                  </a:lnTo>
                  <a:lnTo>
                    <a:pt x="78" y="278"/>
                  </a:lnTo>
                  <a:lnTo>
                    <a:pt x="78" y="272"/>
                  </a:lnTo>
                  <a:lnTo>
                    <a:pt x="76" y="264"/>
                  </a:lnTo>
                  <a:lnTo>
                    <a:pt x="75" y="259"/>
                  </a:lnTo>
                  <a:lnTo>
                    <a:pt x="73" y="251"/>
                  </a:lnTo>
                  <a:lnTo>
                    <a:pt x="71" y="245"/>
                  </a:lnTo>
                  <a:lnTo>
                    <a:pt x="69" y="238"/>
                  </a:lnTo>
                  <a:lnTo>
                    <a:pt x="67" y="232"/>
                  </a:lnTo>
                  <a:lnTo>
                    <a:pt x="67" y="224"/>
                  </a:lnTo>
                  <a:lnTo>
                    <a:pt x="65" y="219"/>
                  </a:lnTo>
                  <a:lnTo>
                    <a:pt x="63" y="211"/>
                  </a:lnTo>
                  <a:lnTo>
                    <a:pt x="63" y="204"/>
                  </a:lnTo>
                  <a:lnTo>
                    <a:pt x="59" y="198"/>
                  </a:lnTo>
                  <a:lnTo>
                    <a:pt x="59" y="190"/>
                  </a:lnTo>
                  <a:lnTo>
                    <a:pt x="57" y="185"/>
                  </a:lnTo>
                  <a:lnTo>
                    <a:pt x="56" y="177"/>
                  </a:lnTo>
                  <a:lnTo>
                    <a:pt x="54" y="171"/>
                  </a:lnTo>
                  <a:lnTo>
                    <a:pt x="54" y="166"/>
                  </a:lnTo>
                  <a:lnTo>
                    <a:pt x="52" y="158"/>
                  </a:lnTo>
                  <a:lnTo>
                    <a:pt x="50" y="150"/>
                  </a:lnTo>
                  <a:lnTo>
                    <a:pt x="48" y="145"/>
                  </a:lnTo>
                  <a:lnTo>
                    <a:pt x="46" y="139"/>
                  </a:lnTo>
                  <a:lnTo>
                    <a:pt x="46" y="131"/>
                  </a:lnTo>
                  <a:lnTo>
                    <a:pt x="44" y="126"/>
                  </a:lnTo>
                  <a:lnTo>
                    <a:pt x="42" y="120"/>
                  </a:lnTo>
                  <a:lnTo>
                    <a:pt x="40" y="114"/>
                  </a:lnTo>
                  <a:lnTo>
                    <a:pt x="38" y="108"/>
                  </a:lnTo>
                  <a:lnTo>
                    <a:pt x="38" y="103"/>
                  </a:lnTo>
                  <a:lnTo>
                    <a:pt x="36" y="97"/>
                  </a:lnTo>
                  <a:lnTo>
                    <a:pt x="36" y="91"/>
                  </a:lnTo>
                  <a:lnTo>
                    <a:pt x="35" y="86"/>
                  </a:lnTo>
                  <a:lnTo>
                    <a:pt x="33" y="80"/>
                  </a:lnTo>
                  <a:lnTo>
                    <a:pt x="33" y="76"/>
                  </a:lnTo>
                  <a:lnTo>
                    <a:pt x="31" y="70"/>
                  </a:lnTo>
                  <a:lnTo>
                    <a:pt x="29" y="65"/>
                  </a:lnTo>
                  <a:lnTo>
                    <a:pt x="29" y="61"/>
                  </a:lnTo>
                  <a:lnTo>
                    <a:pt x="27" y="55"/>
                  </a:lnTo>
                  <a:lnTo>
                    <a:pt x="27" y="51"/>
                  </a:lnTo>
                  <a:lnTo>
                    <a:pt x="25" y="48"/>
                  </a:lnTo>
                  <a:lnTo>
                    <a:pt x="23" y="44"/>
                  </a:lnTo>
                  <a:lnTo>
                    <a:pt x="23" y="40"/>
                  </a:lnTo>
                  <a:lnTo>
                    <a:pt x="23" y="36"/>
                  </a:lnTo>
                  <a:lnTo>
                    <a:pt x="21" y="29"/>
                  </a:lnTo>
                  <a:lnTo>
                    <a:pt x="19" y="23"/>
                  </a:lnTo>
                  <a:lnTo>
                    <a:pt x="19" y="19"/>
                  </a:lnTo>
                  <a:lnTo>
                    <a:pt x="19" y="13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2" y="67"/>
                  </a:lnTo>
                  <a:lnTo>
                    <a:pt x="2" y="70"/>
                  </a:lnTo>
                  <a:lnTo>
                    <a:pt x="2" y="74"/>
                  </a:lnTo>
                  <a:lnTo>
                    <a:pt x="2" y="80"/>
                  </a:lnTo>
                  <a:lnTo>
                    <a:pt x="2" y="84"/>
                  </a:lnTo>
                  <a:lnTo>
                    <a:pt x="2" y="89"/>
                  </a:lnTo>
                  <a:lnTo>
                    <a:pt x="4" y="93"/>
                  </a:lnTo>
                  <a:lnTo>
                    <a:pt x="4" y="99"/>
                  </a:lnTo>
                  <a:lnTo>
                    <a:pt x="6" y="105"/>
                  </a:lnTo>
                  <a:lnTo>
                    <a:pt x="6" y="108"/>
                  </a:lnTo>
                  <a:lnTo>
                    <a:pt x="8" y="114"/>
                  </a:lnTo>
                  <a:lnTo>
                    <a:pt x="8" y="120"/>
                  </a:lnTo>
                  <a:lnTo>
                    <a:pt x="10" y="126"/>
                  </a:lnTo>
                  <a:lnTo>
                    <a:pt x="10" y="131"/>
                  </a:lnTo>
                  <a:lnTo>
                    <a:pt x="12" y="137"/>
                  </a:lnTo>
                  <a:lnTo>
                    <a:pt x="14" y="143"/>
                  </a:lnTo>
                  <a:lnTo>
                    <a:pt x="16" y="150"/>
                  </a:lnTo>
                  <a:lnTo>
                    <a:pt x="16" y="154"/>
                  </a:lnTo>
                  <a:lnTo>
                    <a:pt x="17" y="162"/>
                  </a:lnTo>
                  <a:lnTo>
                    <a:pt x="19" y="167"/>
                  </a:lnTo>
                  <a:lnTo>
                    <a:pt x="19" y="175"/>
                  </a:lnTo>
                  <a:lnTo>
                    <a:pt x="21" y="181"/>
                  </a:lnTo>
                  <a:lnTo>
                    <a:pt x="23" y="188"/>
                  </a:lnTo>
                  <a:lnTo>
                    <a:pt x="25" y="196"/>
                  </a:lnTo>
                  <a:lnTo>
                    <a:pt x="27" y="204"/>
                  </a:lnTo>
                  <a:lnTo>
                    <a:pt x="29" y="211"/>
                  </a:lnTo>
                  <a:lnTo>
                    <a:pt x="31" y="219"/>
                  </a:lnTo>
                  <a:lnTo>
                    <a:pt x="33" y="226"/>
                  </a:lnTo>
                  <a:lnTo>
                    <a:pt x="35" y="236"/>
                  </a:lnTo>
                  <a:lnTo>
                    <a:pt x="36" y="243"/>
                  </a:lnTo>
                  <a:lnTo>
                    <a:pt x="36" y="251"/>
                  </a:lnTo>
                  <a:lnTo>
                    <a:pt x="38" y="261"/>
                  </a:lnTo>
                  <a:lnTo>
                    <a:pt x="40" y="268"/>
                  </a:lnTo>
                  <a:lnTo>
                    <a:pt x="42" y="278"/>
                  </a:lnTo>
                  <a:lnTo>
                    <a:pt x="44" y="285"/>
                  </a:lnTo>
                  <a:lnTo>
                    <a:pt x="46" y="295"/>
                  </a:lnTo>
                  <a:lnTo>
                    <a:pt x="48" y="304"/>
                  </a:lnTo>
                  <a:lnTo>
                    <a:pt x="50" y="312"/>
                  </a:lnTo>
                  <a:lnTo>
                    <a:pt x="52" y="321"/>
                  </a:lnTo>
                  <a:lnTo>
                    <a:pt x="54" y="329"/>
                  </a:lnTo>
                  <a:lnTo>
                    <a:pt x="57" y="339"/>
                  </a:lnTo>
                  <a:lnTo>
                    <a:pt x="57" y="348"/>
                  </a:lnTo>
                  <a:lnTo>
                    <a:pt x="59" y="356"/>
                  </a:lnTo>
                  <a:lnTo>
                    <a:pt x="61" y="365"/>
                  </a:lnTo>
                  <a:lnTo>
                    <a:pt x="63" y="373"/>
                  </a:lnTo>
                  <a:lnTo>
                    <a:pt x="65" y="382"/>
                  </a:lnTo>
                  <a:lnTo>
                    <a:pt x="67" y="390"/>
                  </a:lnTo>
                  <a:lnTo>
                    <a:pt x="71" y="399"/>
                  </a:lnTo>
                  <a:lnTo>
                    <a:pt x="73" y="409"/>
                  </a:lnTo>
                  <a:lnTo>
                    <a:pt x="75" y="417"/>
                  </a:lnTo>
                  <a:lnTo>
                    <a:pt x="76" y="424"/>
                  </a:lnTo>
                  <a:lnTo>
                    <a:pt x="76" y="432"/>
                  </a:lnTo>
                  <a:lnTo>
                    <a:pt x="80" y="441"/>
                  </a:lnTo>
                  <a:lnTo>
                    <a:pt x="80" y="447"/>
                  </a:lnTo>
                  <a:lnTo>
                    <a:pt x="82" y="455"/>
                  </a:lnTo>
                  <a:lnTo>
                    <a:pt x="84" y="462"/>
                  </a:lnTo>
                  <a:lnTo>
                    <a:pt x="86" y="472"/>
                  </a:lnTo>
                  <a:lnTo>
                    <a:pt x="88" y="477"/>
                  </a:lnTo>
                  <a:lnTo>
                    <a:pt x="88" y="485"/>
                  </a:lnTo>
                  <a:lnTo>
                    <a:pt x="90" y="491"/>
                  </a:lnTo>
                  <a:lnTo>
                    <a:pt x="92" y="498"/>
                  </a:lnTo>
                  <a:lnTo>
                    <a:pt x="94" y="504"/>
                  </a:lnTo>
                  <a:lnTo>
                    <a:pt x="95" y="510"/>
                  </a:lnTo>
                  <a:lnTo>
                    <a:pt x="95" y="515"/>
                  </a:lnTo>
                  <a:lnTo>
                    <a:pt x="97" y="523"/>
                  </a:lnTo>
                  <a:lnTo>
                    <a:pt x="99" y="527"/>
                  </a:lnTo>
                  <a:lnTo>
                    <a:pt x="99" y="533"/>
                  </a:lnTo>
                  <a:lnTo>
                    <a:pt x="101" y="538"/>
                  </a:lnTo>
                  <a:lnTo>
                    <a:pt x="103" y="542"/>
                  </a:lnTo>
                  <a:lnTo>
                    <a:pt x="103" y="546"/>
                  </a:lnTo>
                  <a:lnTo>
                    <a:pt x="103" y="550"/>
                  </a:lnTo>
                  <a:lnTo>
                    <a:pt x="105" y="553"/>
                  </a:lnTo>
                  <a:lnTo>
                    <a:pt x="107" y="557"/>
                  </a:lnTo>
                  <a:lnTo>
                    <a:pt x="107" y="563"/>
                  </a:lnTo>
                  <a:lnTo>
                    <a:pt x="107" y="567"/>
                  </a:lnTo>
                  <a:lnTo>
                    <a:pt x="109" y="569"/>
                  </a:lnTo>
                  <a:lnTo>
                    <a:pt x="109" y="571"/>
                  </a:lnTo>
                  <a:lnTo>
                    <a:pt x="109" y="5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985" y="1897"/>
              <a:ext cx="28" cy="179"/>
            </a:xfrm>
            <a:custGeom>
              <a:avLst/>
              <a:gdLst>
                <a:gd name="T0" fmla="*/ 11 w 55"/>
                <a:gd name="T1" fmla="*/ 8 h 360"/>
                <a:gd name="T2" fmla="*/ 15 w 55"/>
                <a:gd name="T3" fmla="*/ 27 h 360"/>
                <a:gd name="T4" fmla="*/ 15 w 55"/>
                <a:gd name="T5" fmla="*/ 42 h 360"/>
                <a:gd name="T6" fmla="*/ 19 w 55"/>
                <a:gd name="T7" fmla="*/ 59 h 360"/>
                <a:gd name="T8" fmla="*/ 21 w 55"/>
                <a:gd name="T9" fmla="*/ 76 h 360"/>
                <a:gd name="T10" fmla="*/ 25 w 55"/>
                <a:gd name="T11" fmla="*/ 97 h 360"/>
                <a:gd name="T12" fmla="*/ 27 w 55"/>
                <a:gd name="T13" fmla="*/ 118 h 360"/>
                <a:gd name="T14" fmla="*/ 30 w 55"/>
                <a:gd name="T15" fmla="*/ 141 h 360"/>
                <a:gd name="T16" fmla="*/ 32 w 55"/>
                <a:gd name="T17" fmla="*/ 162 h 360"/>
                <a:gd name="T18" fmla="*/ 38 w 55"/>
                <a:gd name="T19" fmla="*/ 185 h 360"/>
                <a:gd name="T20" fmla="*/ 40 w 55"/>
                <a:gd name="T21" fmla="*/ 206 h 360"/>
                <a:gd name="T22" fmla="*/ 42 w 55"/>
                <a:gd name="T23" fmla="*/ 228 h 360"/>
                <a:gd name="T24" fmla="*/ 46 w 55"/>
                <a:gd name="T25" fmla="*/ 249 h 360"/>
                <a:gd name="T26" fmla="*/ 48 w 55"/>
                <a:gd name="T27" fmla="*/ 268 h 360"/>
                <a:gd name="T28" fmla="*/ 49 w 55"/>
                <a:gd name="T29" fmla="*/ 285 h 360"/>
                <a:gd name="T30" fmla="*/ 51 w 55"/>
                <a:gd name="T31" fmla="*/ 299 h 360"/>
                <a:gd name="T32" fmla="*/ 55 w 55"/>
                <a:gd name="T33" fmla="*/ 316 h 360"/>
                <a:gd name="T34" fmla="*/ 55 w 55"/>
                <a:gd name="T35" fmla="*/ 331 h 360"/>
                <a:gd name="T36" fmla="*/ 53 w 55"/>
                <a:gd name="T37" fmla="*/ 344 h 360"/>
                <a:gd name="T38" fmla="*/ 46 w 55"/>
                <a:gd name="T39" fmla="*/ 360 h 360"/>
                <a:gd name="T40" fmla="*/ 32 w 55"/>
                <a:gd name="T41" fmla="*/ 350 h 360"/>
                <a:gd name="T42" fmla="*/ 28 w 55"/>
                <a:gd name="T43" fmla="*/ 335 h 360"/>
                <a:gd name="T44" fmla="*/ 27 w 55"/>
                <a:gd name="T45" fmla="*/ 318 h 360"/>
                <a:gd name="T46" fmla="*/ 25 w 55"/>
                <a:gd name="T47" fmla="*/ 299 h 360"/>
                <a:gd name="T48" fmla="*/ 23 w 55"/>
                <a:gd name="T49" fmla="*/ 276 h 360"/>
                <a:gd name="T50" fmla="*/ 21 w 55"/>
                <a:gd name="T51" fmla="*/ 259 h 360"/>
                <a:gd name="T52" fmla="*/ 19 w 55"/>
                <a:gd name="T53" fmla="*/ 246 h 360"/>
                <a:gd name="T54" fmla="*/ 19 w 55"/>
                <a:gd name="T55" fmla="*/ 232 h 360"/>
                <a:gd name="T56" fmla="*/ 17 w 55"/>
                <a:gd name="T57" fmla="*/ 219 h 360"/>
                <a:gd name="T58" fmla="*/ 15 w 55"/>
                <a:gd name="T59" fmla="*/ 204 h 360"/>
                <a:gd name="T60" fmla="*/ 15 w 55"/>
                <a:gd name="T61" fmla="*/ 190 h 360"/>
                <a:gd name="T62" fmla="*/ 13 w 55"/>
                <a:gd name="T63" fmla="*/ 177 h 360"/>
                <a:gd name="T64" fmla="*/ 11 w 55"/>
                <a:gd name="T65" fmla="*/ 162 h 360"/>
                <a:gd name="T66" fmla="*/ 11 w 55"/>
                <a:gd name="T67" fmla="*/ 149 h 360"/>
                <a:gd name="T68" fmla="*/ 9 w 55"/>
                <a:gd name="T69" fmla="*/ 131 h 360"/>
                <a:gd name="T70" fmla="*/ 6 w 55"/>
                <a:gd name="T71" fmla="*/ 107 h 360"/>
                <a:gd name="T72" fmla="*/ 4 w 55"/>
                <a:gd name="T73" fmla="*/ 86 h 360"/>
                <a:gd name="T74" fmla="*/ 2 w 55"/>
                <a:gd name="T75" fmla="*/ 67 h 360"/>
                <a:gd name="T76" fmla="*/ 0 w 55"/>
                <a:gd name="T77" fmla="*/ 52 h 360"/>
                <a:gd name="T78" fmla="*/ 0 w 55"/>
                <a:gd name="T79" fmla="*/ 38 h 360"/>
                <a:gd name="T80" fmla="*/ 0 w 55"/>
                <a:gd name="T81" fmla="*/ 23 h 360"/>
                <a:gd name="T82" fmla="*/ 4 w 55"/>
                <a:gd name="T83" fmla="*/ 10 h 360"/>
                <a:gd name="T84" fmla="*/ 9 w 55"/>
                <a:gd name="T8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" h="360">
                  <a:moveTo>
                    <a:pt x="11" y="0"/>
                  </a:moveTo>
                  <a:lnTo>
                    <a:pt x="11" y="4"/>
                  </a:lnTo>
                  <a:lnTo>
                    <a:pt x="11" y="8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15" y="27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5" y="42"/>
                  </a:lnTo>
                  <a:lnTo>
                    <a:pt x="17" y="48"/>
                  </a:lnTo>
                  <a:lnTo>
                    <a:pt x="17" y="52"/>
                  </a:lnTo>
                  <a:lnTo>
                    <a:pt x="19" y="59"/>
                  </a:lnTo>
                  <a:lnTo>
                    <a:pt x="19" y="65"/>
                  </a:lnTo>
                  <a:lnTo>
                    <a:pt x="21" y="71"/>
                  </a:lnTo>
                  <a:lnTo>
                    <a:pt x="21" y="76"/>
                  </a:lnTo>
                  <a:lnTo>
                    <a:pt x="23" y="82"/>
                  </a:lnTo>
                  <a:lnTo>
                    <a:pt x="23" y="90"/>
                  </a:lnTo>
                  <a:lnTo>
                    <a:pt x="25" y="97"/>
                  </a:lnTo>
                  <a:lnTo>
                    <a:pt x="25" y="105"/>
                  </a:lnTo>
                  <a:lnTo>
                    <a:pt x="27" y="111"/>
                  </a:lnTo>
                  <a:lnTo>
                    <a:pt x="27" y="118"/>
                  </a:lnTo>
                  <a:lnTo>
                    <a:pt x="28" y="126"/>
                  </a:lnTo>
                  <a:lnTo>
                    <a:pt x="28" y="131"/>
                  </a:lnTo>
                  <a:lnTo>
                    <a:pt x="30" y="141"/>
                  </a:lnTo>
                  <a:lnTo>
                    <a:pt x="32" y="149"/>
                  </a:lnTo>
                  <a:lnTo>
                    <a:pt x="32" y="156"/>
                  </a:lnTo>
                  <a:lnTo>
                    <a:pt x="32" y="162"/>
                  </a:lnTo>
                  <a:lnTo>
                    <a:pt x="34" y="169"/>
                  </a:lnTo>
                  <a:lnTo>
                    <a:pt x="36" y="177"/>
                  </a:lnTo>
                  <a:lnTo>
                    <a:pt x="38" y="185"/>
                  </a:lnTo>
                  <a:lnTo>
                    <a:pt x="38" y="192"/>
                  </a:lnTo>
                  <a:lnTo>
                    <a:pt x="38" y="200"/>
                  </a:lnTo>
                  <a:lnTo>
                    <a:pt x="40" y="206"/>
                  </a:lnTo>
                  <a:lnTo>
                    <a:pt x="42" y="215"/>
                  </a:lnTo>
                  <a:lnTo>
                    <a:pt x="42" y="221"/>
                  </a:lnTo>
                  <a:lnTo>
                    <a:pt x="42" y="228"/>
                  </a:lnTo>
                  <a:lnTo>
                    <a:pt x="42" y="236"/>
                  </a:lnTo>
                  <a:lnTo>
                    <a:pt x="44" y="242"/>
                  </a:lnTo>
                  <a:lnTo>
                    <a:pt x="46" y="249"/>
                  </a:lnTo>
                  <a:lnTo>
                    <a:pt x="46" y="255"/>
                  </a:lnTo>
                  <a:lnTo>
                    <a:pt x="46" y="261"/>
                  </a:lnTo>
                  <a:lnTo>
                    <a:pt x="48" y="268"/>
                  </a:lnTo>
                  <a:lnTo>
                    <a:pt x="48" y="274"/>
                  </a:lnTo>
                  <a:lnTo>
                    <a:pt x="49" y="280"/>
                  </a:lnTo>
                  <a:lnTo>
                    <a:pt x="49" y="285"/>
                  </a:lnTo>
                  <a:lnTo>
                    <a:pt x="49" y="289"/>
                  </a:lnTo>
                  <a:lnTo>
                    <a:pt x="51" y="295"/>
                  </a:lnTo>
                  <a:lnTo>
                    <a:pt x="51" y="299"/>
                  </a:lnTo>
                  <a:lnTo>
                    <a:pt x="53" y="304"/>
                  </a:lnTo>
                  <a:lnTo>
                    <a:pt x="53" y="308"/>
                  </a:lnTo>
                  <a:lnTo>
                    <a:pt x="55" y="316"/>
                  </a:lnTo>
                  <a:lnTo>
                    <a:pt x="55" y="322"/>
                  </a:lnTo>
                  <a:lnTo>
                    <a:pt x="55" y="327"/>
                  </a:lnTo>
                  <a:lnTo>
                    <a:pt x="55" y="331"/>
                  </a:lnTo>
                  <a:lnTo>
                    <a:pt x="55" y="337"/>
                  </a:lnTo>
                  <a:lnTo>
                    <a:pt x="55" y="341"/>
                  </a:lnTo>
                  <a:lnTo>
                    <a:pt x="53" y="344"/>
                  </a:lnTo>
                  <a:lnTo>
                    <a:pt x="53" y="350"/>
                  </a:lnTo>
                  <a:lnTo>
                    <a:pt x="49" y="356"/>
                  </a:lnTo>
                  <a:lnTo>
                    <a:pt x="46" y="360"/>
                  </a:lnTo>
                  <a:lnTo>
                    <a:pt x="40" y="360"/>
                  </a:lnTo>
                  <a:lnTo>
                    <a:pt x="36" y="354"/>
                  </a:lnTo>
                  <a:lnTo>
                    <a:pt x="32" y="350"/>
                  </a:lnTo>
                  <a:lnTo>
                    <a:pt x="32" y="343"/>
                  </a:lnTo>
                  <a:lnTo>
                    <a:pt x="30" y="339"/>
                  </a:lnTo>
                  <a:lnTo>
                    <a:pt x="28" y="335"/>
                  </a:lnTo>
                  <a:lnTo>
                    <a:pt x="28" y="329"/>
                  </a:lnTo>
                  <a:lnTo>
                    <a:pt x="28" y="325"/>
                  </a:lnTo>
                  <a:lnTo>
                    <a:pt x="27" y="318"/>
                  </a:lnTo>
                  <a:lnTo>
                    <a:pt x="27" y="312"/>
                  </a:lnTo>
                  <a:lnTo>
                    <a:pt x="25" y="304"/>
                  </a:lnTo>
                  <a:lnTo>
                    <a:pt x="25" y="299"/>
                  </a:lnTo>
                  <a:lnTo>
                    <a:pt x="25" y="291"/>
                  </a:lnTo>
                  <a:lnTo>
                    <a:pt x="25" y="284"/>
                  </a:lnTo>
                  <a:lnTo>
                    <a:pt x="23" y="276"/>
                  </a:lnTo>
                  <a:lnTo>
                    <a:pt x="23" y="266"/>
                  </a:lnTo>
                  <a:lnTo>
                    <a:pt x="21" y="263"/>
                  </a:lnTo>
                  <a:lnTo>
                    <a:pt x="21" y="259"/>
                  </a:lnTo>
                  <a:lnTo>
                    <a:pt x="21" y="253"/>
                  </a:lnTo>
                  <a:lnTo>
                    <a:pt x="21" y="249"/>
                  </a:lnTo>
                  <a:lnTo>
                    <a:pt x="19" y="246"/>
                  </a:lnTo>
                  <a:lnTo>
                    <a:pt x="19" y="242"/>
                  </a:lnTo>
                  <a:lnTo>
                    <a:pt x="19" y="236"/>
                  </a:lnTo>
                  <a:lnTo>
                    <a:pt x="19" y="232"/>
                  </a:lnTo>
                  <a:lnTo>
                    <a:pt x="19" y="227"/>
                  </a:lnTo>
                  <a:lnTo>
                    <a:pt x="17" y="223"/>
                  </a:lnTo>
                  <a:lnTo>
                    <a:pt x="17" y="219"/>
                  </a:lnTo>
                  <a:lnTo>
                    <a:pt x="17" y="213"/>
                  </a:lnTo>
                  <a:lnTo>
                    <a:pt x="17" y="209"/>
                  </a:lnTo>
                  <a:lnTo>
                    <a:pt x="15" y="204"/>
                  </a:lnTo>
                  <a:lnTo>
                    <a:pt x="15" y="200"/>
                  </a:lnTo>
                  <a:lnTo>
                    <a:pt x="15" y="196"/>
                  </a:lnTo>
                  <a:lnTo>
                    <a:pt x="15" y="190"/>
                  </a:lnTo>
                  <a:lnTo>
                    <a:pt x="15" y="187"/>
                  </a:lnTo>
                  <a:lnTo>
                    <a:pt x="13" y="181"/>
                  </a:lnTo>
                  <a:lnTo>
                    <a:pt x="13" y="177"/>
                  </a:lnTo>
                  <a:lnTo>
                    <a:pt x="13" y="171"/>
                  </a:lnTo>
                  <a:lnTo>
                    <a:pt x="13" y="168"/>
                  </a:lnTo>
                  <a:lnTo>
                    <a:pt x="11" y="162"/>
                  </a:lnTo>
                  <a:lnTo>
                    <a:pt x="11" y="158"/>
                  </a:lnTo>
                  <a:lnTo>
                    <a:pt x="11" y="152"/>
                  </a:lnTo>
                  <a:lnTo>
                    <a:pt x="11" y="149"/>
                  </a:lnTo>
                  <a:lnTo>
                    <a:pt x="11" y="145"/>
                  </a:lnTo>
                  <a:lnTo>
                    <a:pt x="11" y="141"/>
                  </a:lnTo>
                  <a:lnTo>
                    <a:pt x="9" y="131"/>
                  </a:lnTo>
                  <a:lnTo>
                    <a:pt x="9" y="124"/>
                  </a:lnTo>
                  <a:lnTo>
                    <a:pt x="8" y="114"/>
                  </a:lnTo>
                  <a:lnTo>
                    <a:pt x="6" y="107"/>
                  </a:lnTo>
                  <a:lnTo>
                    <a:pt x="6" y="99"/>
                  </a:lnTo>
                  <a:lnTo>
                    <a:pt x="6" y="92"/>
                  </a:lnTo>
                  <a:lnTo>
                    <a:pt x="4" y="86"/>
                  </a:lnTo>
                  <a:lnTo>
                    <a:pt x="4" y="78"/>
                  </a:lnTo>
                  <a:lnTo>
                    <a:pt x="2" y="73"/>
                  </a:lnTo>
                  <a:lnTo>
                    <a:pt x="2" y="67"/>
                  </a:lnTo>
                  <a:lnTo>
                    <a:pt x="2" y="61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4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921" y="1964"/>
              <a:ext cx="44" cy="110"/>
            </a:xfrm>
            <a:custGeom>
              <a:avLst/>
              <a:gdLst>
                <a:gd name="T0" fmla="*/ 85 w 87"/>
                <a:gd name="T1" fmla="*/ 6 h 221"/>
                <a:gd name="T2" fmla="*/ 80 w 87"/>
                <a:gd name="T3" fmla="*/ 4 h 221"/>
                <a:gd name="T4" fmla="*/ 70 w 87"/>
                <a:gd name="T5" fmla="*/ 0 h 221"/>
                <a:gd name="T6" fmla="*/ 59 w 87"/>
                <a:gd name="T7" fmla="*/ 0 h 221"/>
                <a:gd name="T8" fmla="*/ 47 w 87"/>
                <a:gd name="T9" fmla="*/ 0 h 221"/>
                <a:gd name="T10" fmla="*/ 32 w 87"/>
                <a:gd name="T11" fmla="*/ 6 h 221"/>
                <a:gd name="T12" fmla="*/ 21 w 87"/>
                <a:gd name="T13" fmla="*/ 14 h 221"/>
                <a:gd name="T14" fmla="*/ 13 w 87"/>
                <a:gd name="T15" fmla="*/ 25 h 221"/>
                <a:gd name="T16" fmla="*/ 9 w 87"/>
                <a:gd name="T17" fmla="*/ 34 h 221"/>
                <a:gd name="T18" fmla="*/ 5 w 87"/>
                <a:gd name="T19" fmla="*/ 44 h 221"/>
                <a:gd name="T20" fmla="*/ 4 w 87"/>
                <a:gd name="T21" fmla="*/ 57 h 221"/>
                <a:gd name="T22" fmla="*/ 2 w 87"/>
                <a:gd name="T23" fmla="*/ 73 h 221"/>
                <a:gd name="T24" fmla="*/ 0 w 87"/>
                <a:gd name="T25" fmla="*/ 88 h 221"/>
                <a:gd name="T26" fmla="*/ 0 w 87"/>
                <a:gd name="T27" fmla="*/ 103 h 221"/>
                <a:gd name="T28" fmla="*/ 0 w 87"/>
                <a:gd name="T29" fmla="*/ 118 h 221"/>
                <a:gd name="T30" fmla="*/ 0 w 87"/>
                <a:gd name="T31" fmla="*/ 135 h 221"/>
                <a:gd name="T32" fmla="*/ 0 w 87"/>
                <a:gd name="T33" fmla="*/ 150 h 221"/>
                <a:gd name="T34" fmla="*/ 2 w 87"/>
                <a:gd name="T35" fmla="*/ 166 h 221"/>
                <a:gd name="T36" fmla="*/ 2 w 87"/>
                <a:gd name="T37" fmla="*/ 179 h 221"/>
                <a:gd name="T38" fmla="*/ 4 w 87"/>
                <a:gd name="T39" fmla="*/ 190 h 221"/>
                <a:gd name="T40" fmla="*/ 4 w 87"/>
                <a:gd name="T41" fmla="*/ 202 h 221"/>
                <a:gd name="T42" fmla="*/ 9 w 87"/>
                <a:gd name="T43" fmla="*/ 213 h 221"/>
                <a:gd name="T44" fmla="*/ 13 w 87"/>
                <a:gd name="T45" fmla="*/ 221 h 221"/>
                <a:gd name="T46" fmla="*/ 19 w 87"/>
                <a:gd name="T47" fmla="*/ 213 h 221"/>
                <a:gd name="T48" fmla="*/ 19 w 87"/>
                <a:gd name="T49" fmla="*/ 202 h 221"/>
                <a:gd name="T50" fmla="*/ 21 w 87"/>
                <a:gd name="T51" fmla="*/ 190 h 221"/>
                <a:gd name="T52" fmla="*/ 23 w 87"/>
                <a:gd name="T53" fmla="*/ 179 h 221"/>
                <a:gd name="T54" fmla="*/ 23 w 87"/>
                <a:gd name="T55" fmla="*/ 166 h 221"/>
                <a:gd name="T56" fmla="*/ 23 w 87"/>
                <a:gd name="T57" fmla="*/ 150 h 221"/>
                <a:gd name="T58" fmla="*/ 23 w 87"/>
                <a:gd name="T59" fmla="*/ 137 h 221"/>
                <a:gd name="T60" fmla="*/ 23 w 87"/>
                <a:gd name="T61" fmla="*/ 122 h 221"/>
                <a:gd name="T62" fmla="*/ 23 w 87"/>
                <a:gd name="T63" fmla="*/ 107 h 221"/>
                <a:gd name="T64" fmla="*/ 23 w 87"/>
                <a:gd name="T65" fmla="*/ 93 h 221"/>
                <a:gd name="T66" fmla="*/ 23 w 87"/>
                <a:gd name="T67" fmla="*/ 80 h 221"/>
                <a:gd name="T68" fmla="*/ 23 w 87"/>
                <a:gd name="T69" fmla="*/ 69 h 221"/>
                <a:gd name="T70" fmla="*/ 24 w 87"/>
                <a:gd name="T71" fmla="*/ 57 h 221"/>
                <a:gd name="T72" fmla="*/ 26 w 87"/>
                <a:gd name="T73" fmla="*/ 48 h 221"/>
                <a:gd name="T74" fmla="*/ 34 w 87"/>
                <a:gd name="T75" fmla="*/ 40 h 221"/>
                <a:gd name="T76" fmla="*/ 43 w 87"/>
                <a:gd name="T77" fmla="*/ 34 h 221"/>
                <a:gd name="T78" fmla="*/ 53 w 87"/>
                <a:gd name="T79" fmla="*/ 27 h 221"/>
                <a:gd name="T80" fmla="*/ 61 w 87"/>
                <a:gd name="T81" fmla="*/ 21 h 221"/>
                <a:gd name="T82" fmla="*/ 74 w 87"/>
                <a:gd name="T83" fmla="*/ 14 h 221"/>
                <a:gd name="T84" fmla="*/ 85 w 87"/>
                <a:gd name="T85" fmla="*/ 6 h 221"/>
                <a:gd name="T86" fmla="*/ 87 w 87"/>
                <a:gd name="T87" fmla="*/ 6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" h="221">
                  <a:moveTo>
                    <a:pt x="87" y="6"/>
                  </a:moveTo>
                  <a:lnTo>
                    <a:pt x="85" y="6"/>
                  </a:lnTo>
                  <a:lnTo>
                    <a:pt x="83" y="6"/>
                  </a:lnTo>
                  <a:lnTo>
                    <a:pt x="80" y="4"/>
                  </a:lnTo>
                  <a:lnTo>
                    <a:pt x="76" y="2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2"/>
                  </a:lnTo>
                  <a:lnTo>
                    <a:pt x="32" y="6"/>
                  </a:lnTo>
                  <a:lnTo>
                    <a:pt x="26" y="10"/>
                  </a:lnTo>
                  <a:lnTo>
                    <a:pt x="21" y="14"/>
                  </a:lnTo>
                  <a:lnTo>
                    <a:pt x="15" y="21"/>
                  </a:lnTo>
                  <a:lnTo>
                    <a:pt x="13" y="25"/>
                  </a:lnTo>
                  <a:lnTo>
                    <a:pt x="11" y="29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5" y="44"/>
                  </a:lnTo>
                  <a:lnTo>
                    <a:pt x="5" y="52"/>
                  </a:lnTo>
                  <a:lnTo>
                    <a:pt x="4" y="57"/>
                  </a:lnTo>
                  <a:lnTo>
                    <a:pt x="4" y="65"/>
                  </a:lnTo>
                  <a:lnTo>
                    <a:pt x="2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18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0" y="143"/>
                  </a:lnTo>
                  <a:lnTo>
                    <a:pt x="0" y="150"/>
                  </a:lnTo>
                  <a:lnTo>
                    <a:pt x="2" y="158"/>
                  </a:lnTo>
                  <a:lnTo>
                    <a:pt x="2" y="166"/>
                  </a:lnTo>
                  <a:lnTo>
                    <a:pt x="2" y="171"/>
                  </a:lnTo>
                  <a:lnTo>
                    <a:pt x="2" y="179"/>
                  </a:lnTo>
                  <a:lnTo>
                    <a:pt x="4" y="185"/>
                  </a:lnTo>
                  <a:lnTo>
                    <a:pt x="4" y="190"/>
                  </a:lnTo>
                  <a:lnTo>
                    <a:pt x="4" y="198"/>
                  </a:lnTo>
                  <a:lnTo>
                    <a:pt x="4" y="202"/>
                  </a:lnTo>
                  <a:lnTo>
                    <a:pt x="5" y="208"/>
                  </a:lnTo>
                  <a:lnTo>
                    <a:pt x="9" y="213"/>
                  </a:lnTo>
                  <a:lnTo>
                    <a:pt x="11" y="219"/>
                  </a:lnTo>
                  <a:lnTo>
                    <a:pt x="13" y="221"/>
                  </a:lnTo>
                  <a:lnTo>
                    <a:pt x="17" y="219"/>
                  </a:lnTo>
                  <a:lnTo>
                    <a:pt x="19" y="213"/>
                  </a:lnTo>
                  <a:lnTo>
                    <a:pt x="19" y="208"/>
                  </a:lnTo>
                  <a:lnTo>
                    <a:pt x="19" y="202"/>
                  </a:lnTo>
                  <a:lnTo>
                    <a:pt x="21" y="196"/>
                  </a:lnTo>
                  <a:lnTo>
                    <a:pt x="21" y="190"/>
                  </a:lnTo>
                  <a:lnTo>
                    <a:pt x="23" y="185"/>
                  </a:lnTo>
                  <a:lnTo>
                    <a:pt x="23" y="179"/>
                  </a:lnTo>
                  <a:lnTo>
                    <a:pt x="23" y="171"/>
                  </a:lnTo>
                  <a:lnTo>
                    <a:pt x="23" y="166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23" y="145"/>
                  </a:lnTo>
                  <a:lnTo>
                    <a:pt x="23" y="137"/>
                  </a:lnTo>
                  <a:lnTo>
                    <a:pt x="23" y="130"/>
                  </a:lnTo>
                  <a:lnTo>
                    <a:pt x="23" y="122"/>
                  </a:lnTo>
                  <a:lnTo>
                    <a:pt x="23" y="114"/>
                  </a:lnTo>
                  <a:lnTo>
                    <a:pt x="23" y="107"/>
                  </a:lnTo>
                  <a:lnTo>
                    <a:pt x="23" y="101"/>
                  </a:lnTo>
                  <a:lnTo>
                    <a:pt x="23" y="93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4"/>
                  </a:lnTo>
                  <a:lnTo>
                    <a:pt x="23" y="69"/>
                  </a:lnTo>
                  <a:lnTo>
                    <a:pt x="23" y="63"/>
                  </a:lnTo>
                  <a:lnTo>
                    <a:pt x="24" y="57"/>
                  </a:lnTo>
                  <a:lnTo>
                    <a:pt x="26" y="54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4" y="40"/>
                  </a:lnTo>
                  <a:lnTo>
                    <a:pt x="38" y="36"/>
                  </a:lnTo>
                  <a:lnTo>
                    <a:pt x="43" y="34"/>
                  </a:lnTo>
                  <a:lnTo>
                    <a:pt x="47" y="31"/>
                  </a:lnTo>
                  <a:lnTo>
                    <a:pt x="53" y="27"/>
                  </a:lnTo>
                  <a:lnTo>
                    <a:pt x="57" y="25"/>
                  </a:lnTo>
                  <a:lnTo>
                    <a:pt x="61" y="21"/>
                  </a:lnTo>
                  <a:lnTo>
                    <a:pt x="66" y="19"/>
                  </a:lnTo>
                  <a:lnTo>
                    <a:pt x="74" y="14"/>
                  </a:lnTo>
                  <a:lnTo>
                    <a:pt x="81" y="10"/>
                  </a:lnTo>
                  <a:lnTo>
                    <a:pt x="85" y="6"/>
                  </a:lnTo>
                  <a:lnTo>
                    <a:pt x="87" y="6"/>
                  </a:lnTo>
                  <a:lnTo>
                    <a:pt x="8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2748" y="1850"/>
              <a:ext cx="117" cy="159"/>
            </a:xfrm>
            <a:custGeom>
              <a:avLst/>
              <a:gdLst>
                <a:gd name="T0" fmla="*/ 4 w 234"/>
                <a:gd name="T1" fmla="*/ 316 h 318"/>
                <a:gd name="T2" fmla="*/ 13 w 234"/>
                <a:gd name="T3" fmla="*/ 318 h 318"/>
                <a:gd name="T4" fmla="*/ 21 w 234"/>
                <a:gd name="T5" fmla="*/ 316 h 318"/>
                <a:gd name="T6" fmla="*/ 32 w 234"/>
                <a:gd name="T7" fmla="*/ 310 h 318"/>
                <a:gd name="T8" fmla="*/ 44 w 234"/>
                <a:gd name="T9" fmla="*/ 299 h 318"/>
                <a:gd name="T10" fmla="*/ 51 w 234"/>
                <a:gd name="T11" fmla="*/ 291 h 318"/>
                <a:gd name="T12" fmla="*/ 61 w 234"/>
                <a:gd name="T13" fmla="*/ 283 h 318"/>
                <a:gd name="T14" fmla="*/ 68 w 234"/>
                <a:gd name="T15" fmla="*/ 272 h 318"/>
                <a:gd name="T16" fmla="*/ 76 w 234"/>
                <a:gd name="T17" fmla="*/ 262 h 318"/>
                <a:gd name="T18" fmla="*/ 85 w 234"/>
                <a:gd name="T19" fmla="*/ 251 h 318"/>
                <a:gd name="T20" fmla="*/ 95 w 234"/>
                <a:gd name="T21" fmla="*/ 242 h 318"/>
                <a:gd name="T22" fmla="*/ 102 w 234"/>
                <a:gd name="T23" fmla="*/ 228 h 318"/>
                <a:gd name="T24" fmla="*/ 112 w 234"/>
                <a:gd name="T25" fmla="*/ 217 h 318"/>
                <a:gd name="T26" fmla="*/ 121 w 234"/>
                <a:gd name="T27" fmla="*/ 204 h 318"/>
                <a:gd name="T28" fmla="*/ 131 w 234"/>
                <a:gd name="T29" fmla="*/ 192 h 318"/>
                <a:gd name="T30" fmla="*/ 139 w 234"/>
                <a:gd name="T31" fmla="*/ 179 h 318"/>
                <a:gd name="T32" fmla="*/ 148 w 234"/>
                <a:gd name="T33" fmla="*/ 166 h 318"/>
                <a:gd name="T34" fmla="*/ 158 w 234"/>
                <a:gd name="T35" fmla="*/ 150 h 318"/>
                <a:gd name="T36" fmla="*/ 167 w 234"/>
                <a:gd name="T37" fmla="*/ 135 h 318"/>
                <a:gd name="T38" fmla="*/ 177 w 234"/>
                <a:gd name="T39" fmla="*/ 120 h 318"/>
                <a:gd name="T40" fmla="*/ 186 w 234"/>
                <a:gd name="T41" fmla="*/ 105 h 318"/>
                <a:gd name="T42" fmla="*/ 197 w 234"/>
                <a:gd name="T43" fmla="*/ 89 h 318"/>
                <a:gd name="T44" fmla="*/ 207 w 234"/>
                <a:gd name="T45" fmla="*/ 74 h 318"/>
                <a:gd name="T46" fmla="*/ 211 w 234"/>
                <a:gd name="T47" fmla="*/ 65 h 318"/>
                <a:gd name="T48" fmla="*/ 215 w 234"/>
                <a:gd name="T49" fmla="*/ 57 h 318"/>
                <a:gd name="T50" fmla="*/ 222 w 234"/>
                <a:gd name="T51" fmla="*/ 44 h 318"/>
                <a:gd name="T52" fmla="*/ 226 w 234"/>
                <a:gd name="T53" fmla="*/ 31 h 318"/>
                <a:gd name="T54" fmla="*/ 232 w 234"/>
                <a:gd name="T55" fmla="*/ 21 h 318"/>
                <a:gd name="T56" fmla="*/ 234 w 234"/>
                <a:gd name="T57" fmla="*/ 12 h 318"/>
                <a:gd name="T58" fmla="*/ 234 w 234"/>
                <a:gd name="T59" fmla="*/ 6 h 318"/>
                <a:gd name="T60" fmla="*/ 234 w 234"/>
                <a:gd name="T61" fmla="*/ 0 h 318"/>
                <a:gd name="T62" fmla="*/ 226 w 234"/>
                <a:gd name="T63" fmla="*/ 2 h 318"/>
                <a:gd name="T64" fmla="*/ 216 w 234"/>
                <a:gd name="T65" fmla="*/ 12 h 318"/>
                <a:gd name="T66" fmla="*/ 209 w 234"/>
                <a:gd name="T67" fmla="*/ 21 h 318"/>
                <a:gd name="T68" fmla="*/ 201 w 234"/>
                <a:gd name="T69" fmla="*/ 32 h 318"/>
                <a:gd name="T70" fmla="*/ 194 w 234"/>
                <a:gd name="T71" fmla="*/ 46 h 318"/>
                <a:gd name="T72" fmla="*/ 188 w 234"/>
                <a:gd name="T73" fmla="*/ 53 h 318"/>
                <a:gd name="T74" fmla="*/ 184 w 234"/>
                <a:gd name="T75" fmla="*/ 63 h 318"/>
                <a:gd name="T76" fmla="*/ 173 w 234"/>
                <a:gd name="T77" fmla="*/ 78 h 318"/>
                <a:gd name="T78" fmla="*/ 167 w 234"/>
                <a:gd name="T79" fmla="*/ 88 h 318"/>
                <a:gd name="T80" fmla="*/ 159 w 234"/>
                <a:gd name="T81" fmla="*/ 97 h 318"/>
                <a:gd name="T82" fmla="*/ 152 w 234"/>
                <a:gd name="T83" fmla="*/ 107 h 318"/>
                <a:gd name="T84" fmla="*/ 144 w 234"/>
                <a:gd name="T85" fmla="*/ 116 h 318"/>
                <a:gd name="T86" fmla="*/ 137 w 234"/>
                <a:gd name="T87" fmla="*/ 126 h 318"/>
                <a:gd name="T88" fmla="*/ 131 w 234"/>
                <a:gd name="T89" fmla="*/ 135 h 318"/>
                <a:gd name="T90" fmla="*/ 121 w 234"/>
                <a:gd name="T91" fmla="*/ 145 h 318"/>
                <a:gd name="T92" fmla="*/ 114 w 234"/>
                <a:gd name="T93" fmla="*/ 154 h 318"/>
                <a:gd name="T94" fmla="*/ 106 w 234"/>
                <a:gd name="T95" fmla="*/ 164 h 318"/>
                <a:gd name="T96" fmla="*/ 97 w 234"/>
                <a:gd name="T97" fmla="*/ 175 h 318"/>
                <a:gd name="T98" fmla="*/ 89 w 234"/>
                <a:gd name="T99" fmla="*/ 185 h 318"/>
                <a:gd name="T100" fmla="*/ 82 w 234"/>
                <a:gd name="T101" fmla="*/ 194 h 318"/>
                <a:gd name="T102" fmla="*/ 74 w 234"/>
                <a:gd name="T103" fmla="*/ 202 h 318"/>
                <a:gd name="T104" fmla="*/ 66 w 234"/>
                <a:gd name="T105" fmla="*/ 213 h 318"/>
                <a:gd name="T106" fmla="*/ 59 w 234"/>
                <a:gd name="T107" fmla="*/ 221 h 318"/>
                <a:gd name="T108" fmla="*/ 51 w 234"/>
                <a:gd name="T109" fmla="*/ 230 h 318"/>
                <a:gd name="T110" fmla="*/ 44 w 234"/>
                <a:gd name="T111" fmla="*/ 238 h 318"/>
                <a:gd name="T112" fmla="*/ 38 w 234"/>
                <a:gd name="T113" fmla="*/ 247 h 318"/>
                <a:gd name="T114" fmla="*/ 25 w 234"/>
                <a:gd name="T115" fmla="*/ 262 h 318"/>
                <a:gd name="T116" fmla="*/ 15 w 234"/>
                <a:gd name="T117" fmla="*/ 278 h 318"/>
                <a:gd name="T118" fmla="*/ 5 w 234"/>
                <a:gd name="T119" fmla="*/ 289 h 318"/>
                <a:gd name="T120" fmla="*/ 2 w 234"/>
                <a:gd name="T121" fmla="*/ 299 h 318"/>
                <a:gd name="T122" fmla="*/ 0 w 234"/>
                <a:gd name="T123" fmla="*/ 308 h 318"/>
                <a:gd name="T124" fmla="*/ 2 w 234"/>
                <a:gd name="T125" fmla="*/ 31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" h="318">
                  <a:moveTo>
                    <a:pt x="2" y="314"/>
                  </a:moveTo>
                  <a:lnTo>
                    <a:pt x="4" y="316"/>
                  </a:lnTo>
                  <a:lnTo>
                    <a:pt x="7" y="318"/>
                  </a:lnTo>
                  <a:lnTo>
                    <a:pt x="13" y="318"/>
                  </a:lnTo>
                  <a:lnTo>
                    <a:pt x="17" y="316"/>
                  </a:lnTo>
                  <a:lnTo>
                    <a:pt x="21" y="316"/>
                  </a:lnTo>
                  <a:lnTo>
                    <a:pt x="25" y="312"/>
                  </a:lnTo>
                  <a:lnTo>
                    <a:pt x="32" y="310"/>
                  </a:lnTo>
                  <a:lnTo>
                    <a:pt x="36" y="304"/>
                  </a:lnTo>
                  <a:lnTo>
                    <a:pt x="44" y="299"/>
                  </a:lnTo>
                  <a:lnTo>
                    <a:pt x="47" y="295"/>
                  </a:lnTo>
                  <a:lnTo>
                    <a:pt x="51" y="291"/>
                  </a:lnTo>
                  <a:lnTo>
                    <a:pt x="55" y="287"/>
                  </a:lnTo>
                  <a:lnTo>
                    <a:pt x="61" y="283"/>
                  </a:lnTo>
                  <a:lnTo>
                    <a:pt x="64" y="278"/>
                  </a:lnTo>
                  <a:lnTo>
                    <a:pt x="68" y="272"/>
                  </a:lnTo>
                  <a:lnTo>
                    <a:pt x="72" y="266"/>
                  </a:lnTo>
                  <a:lnTo>
                    <a:pt x="76" y="262"/>
                  </a:lnTo>
                  <a:lnTo>
                    <a:pt x="80" y="257"/>
                  </a:lnTo>
                  <a:lnTo>
                    <a:pt x="85" y="251"/>
                  </a:lnTo>
                  <a:lnTo>
                    <a:pt x="89" y="245"/>
                  </a:lnTo>
                  <a:lnTo>
                    <a:pt x="95" y="242"/>
                  </a:lnTo>
                  <a:lnTo>
                    <a:pt x="99" y="234"/>
                  </a:lnTo>
                  <a:lnTo>
                    <a:pt x="102" y="228"/>
                  </a:lnTo>
                  <a:lnTo>
                    <a:pt x="106" y="223"/>
                  </a:lnTo>
                  <a:lnTo>
                    <a:pt x="112" y="217"/>
                  </a:lnTo>
                  <a:lnTo>
                    <a:pt x="116" y="211"/>
                  </a:lnTo>
                  <a:lnTo>
                    <a:pt x="121" y="204"/>
                  </a:lnTo>
                  <a:lnTo>
                    <a:pt x="125" y="198"/>
                  </a:lnTo>
                  <a:lnTo>
                    <a:pt x="131" y="192"/>
                  </a:lnTo>
                  <a:lnTo>
                    <a:pt x="135" y="185"/>
                  </a:lnTo>
                  <a:lnTo>
                    <a:pt x="139" y="179"/>
                  </a:lnTo>
                  <a:lnTo>
                    <a:pt x="144" y="171"/>
                  </a:lnTo>
                  <a:lnTo>
                    <a:pt x="148" y="166"/>
                  </a:lnTo>
                  <a:lnTo>
                    <a:pt x="154" y="158"/>
                  </a:lnTo>
                  <a:lnTo>
                    <a:pt x="158" y="150"/>
                  </a:lnTo>
                  <a:lnTo>
                    <a:pt x="163" y="143"/>
                  </a:lnTo>
                  <a:lnTo>
                    <a:pt x="167" y="135"/>
                  </a:lnTo>
                  <a:lnTo>
                    <a:pt x="171" y="127"/>
                  </a:lnTo>
                  <a:lnTo>
                    <a:pt x="177" y="120"/>
                  </a:lnTo>
                  <a:lnTo>
                    <a:pt x="180" y="112"/>
                  </a:lnTo>
                  <a:lnTo>
                    <a:pt x="186" y="105"/>
                  </a:lnTo>
                  <a:lnTo>
                    <a:pt x="192" y="97"/>
                  </a:lnTo>
                  <a:lnTo>
                    <a:pt x="197" y="89"/>
                  </a:lnTo>
                  <a:lnTo>
                    <a:pt x="201" y="82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211" y="65"/>
                  </a:lnTo>
                  <a:lnTo>
                    <a:pt x="213" y="61"/>
                  </a:lnTo>
                  <a:lnTo>
                    <a:pt x="215" y="57"/>
                  </a:lnTo>
                  <a:lnTo>
                    <a:pt x="218" y="50"/>
                  </a:lnTo>
                  <a:lnTo>
                    <a:pt x="222" y="44"/>
                  </a:lnTo>
                  <a:lnTo>
                    <a:pt x="224" y="36"/>
                  </a:lnTo>
                  <a:lnTo>
                    <a:pt x="226" y="31"/>
                  </a:lnTo>
                  <a:lnTo>
                    <a:pt x="228" y="25"/>
                  </a:lnTo>
                  <a:lnTo>
                    <a:pt x="232" y="21"/>
                  </a:lnTo>
                  <a:lnTo>
                    <a:pt x="232" y="15"/>
                  </a:lnTo>
                  <a:lnTo>
                    <a:pt x="234" y="12"/>
                  </a:lnTo>
                  <a:lnTo>
                    <a:pt x="234" y="8"/>
                  </a:lnTo>
                  <a:lnTo>
                    <a:pt x="234" y="6"/>
                  </a:lnTo>
                  <a:lnTo>
                    <a:pt x="234" y="2"/>
                  </a:lnTo>
                  <a:lnTo>
                    <a:pt x="234" y="0"/>
                  </a:lnTo>
                  <a:lnTo>
                    <a:pt x="230" y="0"/>
                  </a:lnTo>
                  <a:lnTo>
                    <a:pt x="226" y="2"/>
                  </a:lnTo>
                  <a:lnTo>
                    <a:pt x="222" y="6"/>
                  </a:lnTo>
                  <a:lnTo>
                    <a:pt x="216" y="12"/>
                  </a:lnTo>
                  <a:lnTo>
                    <a:pt x="213" y="17"/>
                  </a:lnTo>
                  <a:lnTo>
                    <a:pt x="209" y="21"/>
                  </a:lnTo>
                  <a:lnTo>
                    <a:pt x="205" y="27"/>
                  </a:lnTo>
                  <a:lnTo>
                    <a:pt x="201" y="32"/>
                  </a:lnTo>
                  <a:lnTo>
                    <a:pt x="197" y="38"/>
                  </a:lnTo>
                  <a:lnTo>
                    <a:pt x="194" y="46"/>
                  </a:lnTo>
                  <a:lnTo>
                    <a:pt x="190" y="50"/>
                  </a:lnTo>
                  <a:lnTo>
                    <a:pt x="188" y="53"/>
                  </a:lnTo>
                  <a:lnTo>
                    <a:pt x="186" y="57"/>
                  </a:lnTo>
                  <a:lnTo>
                    <a:pt x="184" y="63"/>
                  </a:lnTo>
                  <a:lnTo>
                    <a:pt x="178" y="70"/>
                  </a:lnTo>
                  <a:lnTo>
                    <a:pt x="173" y="78"/>
                  </a:lnTo>
                  <a:lnTo>
                    <a:pt x="169" y="84"/>
                  </a:lnTo>
                  <a:lnTo>
                    <a:pt x="167" y="88"/>
                  </a:lnTo>
                  <a:lnTo>
                    <a:pt x="163" y="93"/>
                  </a:lnTo>
                  <a:lnTo>
                    <a:pt x="159" y="97"/>
                  </a:lnTo>
                  <a:lnTo>
                    <a:pt x="156" y="103"/>
                  </a:lnTo>
                  <a:lnTo>
                    <a:pt x="152" y="107"/>
                  </a:lnTo>
                  <a:lnTo>
                    <a:pt x="148" y="112"/>
                  </a:lnTo>
                  <a:lnTo>
                    <a:pt x="144" y="116"/>
                  </a:lnTo>
                  <a:lnTo>
                    <a:pt x="140" y="122"/>
                  </a:lnTo>
                  <a:lnTo>
                    <a:pt x="137" y="126"/>
                  </a:lnTo>
                  <a:lnTo>
                    <a:pt x="133" y="131"/>
                  </a:lnTo>
                  <a:lnTo>
                    <a:pt x="131" y="135"/>
                  </a:lnTo>
                  <a:lnTo>
                    <a:pt x="125" y="141"/>
                  </a:lnTo>
                  <a:lnTo>
                    <a:pt x="121" y="145"/>
                  </a:lnTo>
                  <a:lnTo>
                    <a:pt x="118" y="150"/>
                  </a:lnTo>
                  <a:lnTo>
                    <a:pt x="114" y="154"/>
                  </a:lnTo>
                  <a:lnTo>
                    <a:pt x="110" y="160"/>
                  </a:lnTo>
                  <a:lnTo>
                    <a:pt x="106" y="164"/>
                  </a:lnTo>
                  <a:lnTo>
                    <a:pt x="102" y="169"/>
                  </a:lnTo>
                  <a:lnTo>
                    <a:pt x="97" y="175"/>
                  </a:lnTo>
                  <a:lnTo>
                    <a:pt x="93" y="179"/>
                  </a:lnTo>
                  <a:lnTo>
                    <a:pt x="89" y="185"/>
                  </a:lnTo>
                  <a:lnTo>
                    <a:pt x="85" y="188"/>
                  </a:lnTo>
                  <a:lnTo>
                    <a:pt x="82" y="194"/>
                  </a:lnTo>
                  <a:lnTo>
                    <a:pt x="78" y="198"/>
                  </a:lnTo>
                  <a:lnTo>
                    <a:pt x="74" y="202"/>
                  </a:lnTo>
                  <a:lnTo>
                    <a:pt x="70" y="207"/>
                  </a:lnTo>
                  <a:lnTo>
                    <a:pt x="66" y="213"/>
                  </a:lnTo>
                  <a:lnTo>
                    <a:pt x="63" y="217"/>
                  </a:lnTo>
                  <a:lnTo>
                    <a:pt x="59" y="221"/>
                  </a:lnTo>
                  <a:lnTo>
                    <a:pt x="53" y="224"/>
                  </a:lnTo>
                  <a:lnTo>
                    <a:pt x="51" y="230"/>
                  </a:lnTo>
                  <a:lnTo>
                    <a:pt x="47" y="234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7"/>
                  </a:lnTo>
                  <a:lnTo>
                    <a:pt x="30" y="255"/>
                  </a:lnTo>
                  <a:lnTo>
                    <a:pt x="25" y="262"/>
                  </a:lnTo>
                  <a:lnTo>
                    <a:pt x="19" y="270"/>
                  </a:lnTo>
                  <a:lnTo>
                    <a:pt x="15" y="278"/>
                  </a:lnTo>
                  <a:lnTo>
                    <a:pt x="9" y="282"/>
                  </a:lnTo>
                  <a:lnTo>
                    <a:pt x="5" y="289"/>
                  </a:lnTo>
                  <a:lnTo>
                    <a:pt x="4" y="293"/>
                  </a:lnTo>
                  <a:lnTo>
                    <a:pt x="2" y="299"/>
                  </a:lnTo>
                  <a:lnTo>
                    <a:pt x="0" y="304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2" y="314"/>
                  </a:lnTo>
                  <a:lnTo>
                    <a:pt x="2" y="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558" y="2812"/>
              <a:ext cx="387" cy="96"/>
            </a:xfrm>
            <a:custGeom>
              <a:avLst/>
              <a:gdLst>
                <a:gd name="T0" fmla="*/ 726 w 773"/>
                <a:gd name="T1" fmla="*/ 162 h 192"/>
                <a:gd name="T2" fmla="*/ 707 w 773"/>
                <a:gd name="T3" fmla="*/ 166 h 192"/>
                <a:gd name="T4" fmla="*/ 688 w 773"/>
                <a:gd name="T5" fmla="*/ 170 h 192"/>
                <a:gd name="T6" fmla="*/ 661 w 773"/>
                <a:gd name="T7" fmla="*/ 173 h 192"/>
                <a:gd name="T8" fmla="*/ 631 w 773"/>
                <a:gd name="T9" fmla="*/ 177 h 192"/>
                <a:gd name="T10" fmla="*/ 596 w 773"/>
                <a:gd name="T11" fmla="*/ 181 h 192"/>
                <a:gd name="T12" fmla="*/ 560 w 773"/>
                <a:gd name="T13" fmla="*/ 187 h 192"/>
                <a:gd name="T14" fmla="*/ 520 w 773"/>
                <a:gd name="T15" fmla="*/ 189 h 192"/>
                <a:gd name="T16" fmla="*/ 479 w 773"/>
                <a:gd name="T17" fmla="*/ 190 h 192"/>
                <a:gd name="T18" fmla="*/ 435 w 773"/>
                <a:gd name="T19" fmla="*/ 192 h 192"/>
                <a:gd name="T20" fmla="*/ 391 w 773"/>
                <a:gd name="T21" fmla="*/ 190 h 192"/>
                <a:gd name="T22" fmla="*/ 347 w 773"/>
                <a:gd name="T23" fmla="*/ 187 h 192"/>
                <a:gd name="T24" fmla="*/ 304 w 773"/>
                <a:gd name="T25" fmla="*/ 181 h 192"/>
                <a:gd name="T26" fmla="*/ 262 w 773"/>
                <a:gd name="T27" fmla="*/ 173 h 192"/>
                <a:gd name="T28" fmla="*/ 222 w 773"/>
                <a:gd name="T29" fmla="*/ 164 h 192"/>
                <a:gd name="T30" fmla="*/ 184 w 773"/>
                <a:gd name="T31" fmla="*/ 151 h 192"/>
                <a:gd name="T32" fmla="*/ 150 w 773"/>
                <a:gd name="T33" fmla="*/ 137 h 192"/>
                <a:gd name="T34" fmla="*/ 119 w 773"/>
                <a:gd name="T35" fmla="*/ 124 h 192"/>
                <a:gd name="T36" fmla="*/ 93 w 773"/>
                <a:gd name="T37" fmla="*/ 112 h 192"/>
                <a:gd name="T38" fmla="*/ 72 w 773"/>
                <a:gd name="T39" fmla="*/ 101 h 192"/>
                <a:gd name="T40" fmla="*/ 53 w 773"/>
                <a:gd name="T41" fmla="*/ 90 h 192"/>
                <a:gd name="T42" fmla="*/ 30 w 773"/>
                <a:gd name="T43" fmla="*/ 73 h 192"/>
                <a:gd name="T44" fmla="*/ 11 w 773"/>
                <a:gd name="T45" fmla="*/ 52 h 192"/>
                <a:gd name="T46" fmla="*/ 2 w 773"/>
                <a:gd name="T47" fmla="*/ 35 h 192"/>
                <a:gd name="T48" fmla="*/ 2 w 773"/>
                <a:gd name="T49" fmla="*/ 12 h 192"/>
                <a:gd name="T50" fmla="*/ 9 w 773"/>
                <a:gd name="T51" fmla="*/ 0 h 192"/>
                <a:gd name="T52" fmla="*/ 28 w 773"/>
                <a:gd name="T53" fmla="*/ 16 h 192"/>
                <a:gd name="T54" fmla="*/ 49 w 773"/>
                <a:gd name="T55" fmla="*/ 33 h 192"/>
                <a:gd name="T56" fmla="*/ 76 w 773"/>
                <a:gd name="T57" fmla="*/ 52 h 192"/>
                <a:gd name="T58" fmla="*/ 97 w 773"/>
                <a:gd name="T59" fmla="*/ 65 h 192"/>
                <a:gd name="T60" fmla="*/ 117 w 773"/>
                <a:gd name="T61" fmla="*/ 76 h 192"/>
                <a:gd name="T62" fmla="*/ 140 w 773"/>
                <a:gd name="T63" fmla="*/ 90 h 192"/>
                <a:gd name="T64" fmla="*/ 167 w 773"/>
                <a:gd name="T65" fmla="*/ 103 h 192"/>
                <a:gd name="T66" fmla="*/ 197 w 773"/>
                <a:gd name="T67" fmla="*/ 116 h 192"/>
                <a:gd name="T68" fmla="*/ 228 w 773"/>
                <a:gd name="T69" fmla="*/ 128 h 192"/>
                <a:gd name="T70" fmla="*/ 262 w 773"/>
                <a:gd name="T71" fmla="*/ 137 h 192"/>
                <a:gd name="T72" fmla="*/ 294 w 773"/>
                <a:gd name="T73" fmla="*/ 145 h 192"/>
                <a:gd name="T74" fmla="*/ 327 w 773"/>
                <a:gd name="T75" fmla="*/ 152 h 192"/>
                <a:gd name="T76" fmla="*/ 359 w 773"/>
                <a:gd name="T77" fmla="*/ 156 h 192"/>
                <a:gd name="T78" fmla="*/ 391 w 773"/>
                <a:gd name="T79" fmla="*/ 162 h 192"/>
                <a:gd name="T80" fmla="*/ 424 w 773"/>
                <a:gd name="T81" fmla="*/ 164 h 192"/>
                <a:gd name="T82" fmla="*/ 456 w 773"/>
                <a:gd name="T83" fmla="*/ 166 h 192"/>
                <a:gd name="T84" fmla="*/ 486 w 773"/>
                <a:gd name="T85" fmla="*/ 166 h 192"/>
                <a:gd name="T86" fmla="*/ 517 w 773"/>
                <a:gd name="T87" fmla="*/ 164 h 192"/>
                <a:gd name="T88" fmla="*/ 545 w 773"/>
                <a:gd name="T89" fmla="*/ 162 h 192"/>
                <a:gd name="T90" fmla="*/ 574 w 773"/>
                <a:gd name="T91" fmla="*/ 160 h 192"/>
                <a:gd name="T92" fmla="*/ 598 w 773"/>
                <a:gd name="T93" fmla="*/ 156 h 192"/>
                <a:gd name="T94" fmla="*/ 623 w 773"/>
                <a:gd name="T95" fmla="*/ 152 h 192"/>
                <a:gd name="T96" fmla="*/ 648 w 773"/>
                <a:gd name="T97" fmla="*/ 149 h 192"/>
                <a:gd name="T98" fmla="*/ 669 w 773"/>
                <a:gd name="T99" fmla="*/ 145 h 192"/>
                <a:gd name="T100" fmla="*/ 690 w 773"/>
                <a:gd name="T101" fmla="*/ 141 h 192"/>
                <a:gd name="T102" fmla="*/ 707 w 773"/>
                <a:gd name="T103" fmla="*/ 137 h 192"/>
                <a:gd name="T104" fmla="*/ 733 w 773"/>
                <a:gd name="T105" fmla="*/ 135 h 192"/>
                <a:gd name="T106" fmla="*/ 754 w 773"/>
                <a:gd name="T107" fmla="*/ 135 h 192"/>
                <a:gd name="T108" fmla="*/ 773 w 773"/>
                <a:gd name="T109" fmla="*/ 139 h 192"/>
                <a:gd name="T110" fmla="*/ 766 w 773"/>
                <a:gd name="T111" fmla="*/ 149 h 192"/>
                <a:gd name="T112" fmla="*/ 750 w 773"/>
                <a:gd name="T113" fmla="*/ 156 h 192"/>
                <a:gd name="T114" fmla="*/ 735 w 773"/>
                <a:gd name="T115" fmla="*/ 16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3" h="192">
                  <a:moveTo>
                    <a:pt x="735" y="162"/>
                  </a:moveTo>
                  <a:lnTo>
                    <a:pt x="733" y="162"/>
                  </a:lnTo>
                  <a:lnTo>
                    <a:pt x="730" y="162"/>
                  </a:lnTo>
                  <a:lnTo>
                    <a:pt x="726" y="162"/>
                  </a:lnTo>
                  <a:lnTo>
                    <a:pt x="720" y="164"/>
                  </a:lnTo>
                  <a:lnTo>
                    <a:pt x="716" y="164"/>
                  </a:lnTo>
                  <a:lnTo>
                    <a:pt x="712" y="164"/>
                  </a:lnTo>
                  <a:lnTo>
                    <a:pt x="707" y="166"/>
                  </a:lnTo>
                  <a:lnTo>
                    <a:pt x="703" y="166"/>
                  </a:lnTo>
                  <a:lnTo>
                    <a:pt x="697" y="166"/>
                  </a:lnTo>
                  <a:lnTo>
                    <a:pt x="692" y="168"/>
                  </a:lnTo>
                  <a:lnTo>
                    <a:pt x="688" y="170"/>
                  </a:lnTo>
                  <a:lnTo>
                    <a:pt x="682" y="170"/>
                  </a:lnTo>
                  <a:lnTo>
                    <a:pt x="674" y="170"/>
                  </a:lnTo>
                  <a:lnTo>
                    <a:pt x="669" y="171"/>
                  </a:lnTo>
                  <a:lnTo>
                    <a:pt x="661" y="173"/>
                  </a:lnTo>
                  <a:lnTo>
                    <a:pt x="654" y="173"/>
                  </a:lnTo>
                  <a:lnTo>
                    <a:pt x="646" y="175"/>
                  </a:lnTo>
                  <a:lnTo>
                    <a:pt x="638" y="177"/>
                  </a:lnTo>
                  <a:lnTo>
                    <a:pt x="631" y="177"/>
                  </a:lnTo>
                  <a:lnTo>
                    <a:pt x="623" y="179"/>
                  </a:lnTo>
                  <a:lnTo>
                    <a:pt x="614" y="179"/>
                  </a:lnTo>
                  <a:lnTo>
                    <a:pt x="606" y="181"/>
                  </a:lnTo>
                  <a:lnTo>
                    <a:pt x="596" y="181"/>
                  </a:lnTo>
                  <a:lnTo>
                    <a:pt x="587" y="183"/>
                  </a:lnTo>
                  <a:lnTo>
                    <a:pt x="577" y="183"/>
                  </a:lnTo>
                  <a:lnTo>
                    <a:pt x="568" y="185"/>
                  </a:lnTo>
                  <a:lnTo>
                    <a:pt x="560" y="187"/>
                  </a:lnTo>
                  <a:lnTo>
                    <a:pt x="551" y="189"/>
                  </a:lnTo>
                  <a:lnTo>
                    <a:pt x="539" y="189"/>
                  </a:lnTo>
                  <a:lnTo>
                    <a:pt x="530" y="189"/>
                  </a:lnTo>
                  <a:lnTo>
                    <a:pt x="520" y="189"/>
                  </a:lnTo>
                  <a:lnTo>
                    <a:pt x="509" y="189"/>
                  </a:lnTo>
                  <a:lnTo>
                    <a:pt x="498" y="189"/>
                  </a:lnTo>
                  <a:lnTo>
                    <a:pt x="488" y="190"/>
                  </a:lnTo>
                  <a:lnTo>
                    <a:pt x="479" y="190"/>
                  </a:lnTo>
                  <a:lnTo>
                    <a:pt x="469" y="192"/>
                  </a:lnTo>
                  <a:lnTo>
                    <a:pt x="456" y="192"/>
                  </a:lnTo>
                  <a:lnTo>
                    <a:pt x="446" y="192"/>
                  </a:lnTo>
                  <a:lnTo>
                    <a:pt x="435" y="192"/>
                  </a:lnTo>
                  <a:lnTo>
                    <a:pt x="424" y="192"/>
                  </a:lnTo>
                  <a:lnTo>
                    <a:pt x="412" y="190"/>
                  </a:lnTo>
                  <a:lnTo>
                    <a:pt x="403" y="190"/>
                  </a:lnTo>
                  <a:lnTo>
                    <a:pt x="391" y="190"/>
                  </a:lnTo>
                  <a:lnTo>
                    <a:pt x="382" y="190"/>
                  </a:lnTo>
                  <a:lnTo>
                    <a:pt x="368" y="189"/>
                  </a:lnTo>
                  <a:lnTo>
                    <a:pt x="359" y="189"/>
                  </a:lnTo>
                  <a:lnTo>
                    <a:pt x="347" y="187"/>
                  </a:lnTo>
                  <a:lnTo>
                    <a:pt x="336" y="187"/>
                  </a:lnTo>
                  <a:lnTo>
                    <a:pt x="325" y="185"/>
                  </a:lnTo>
                  <a:lnTo>
                    <a:pt x="315" y="183"/>
                  </a:lnTo>
                  <a:lnTo>
                    <a:pt x="304" y="181"/>
                  </a:lnTo>
                  <a:lnTo>
                    <a:pt x="292" y="181"/>
                  </a:lnTo>
                  <a:lnTo>
                    <a:pt x="283" y="179"/>
                  </a:lnTo>
                  <a:lnTo>
                    <a:pt x="271" y="175"/>
                  </a:lnTo>
                  <a:lnTo>
                    <a:pt x="262" y="173"/>
                  </a:lnTo>
                  <a:lnTo>
                    <a:pt x="251" y="171"/>
                  </a:lnTo>
                  <a:lnTo>
                    <a:pt x="241" y="170"/>
                  </a:lnTo>
                  <a:lnTo>
                    <a:pt x="232" y="166"/>
                  </a:lnTo>
                  <a:lnTo>
                    <a:pt x="222" y="164"/>
                  </a:lnTo>
                  <a:lnTo>
                    <a:pt x="213" y="162"/>
                  </a:lnTo>
                  <a:lnTo>
                    <a:pt x="203" y="156"/>
                  </a:lnTo>
                  <a:lnTo>
                    <a:pt x="194" y="154"/>
                  </a:lnTo>
                  <a:lnTo>
                    <a:pt x="184" y="151"/>
                  </a:lnTo>
                  <a:lnTo>
                    <a:pt x="175" y="147"/>
                  </a:lnTo>
                  <a:lnTo>
                    <a:pt x="165" y="143"/>
                  </a:lnTo>
                  <a:lnTo>
                    <a:pt x="157" y="141"/>
                  </a:lnTo>
                  <a:lnTo>
                    <a:pt x="150" y="137"/>
                  </a:lnTo>
                  <a:lnTo>
                    <a:pt x="142" y="135"/>
                  </a:lnTo>
                  <a:lnTo>
                    <a:pt x="135" y="130"/>
                  </a:lnTo>
                  <a:lnTo>
                    <a:pt x="127" y="128"/>
                  </a:lnTo>
                  <a:lnTo>
                    <a:pt x="119" y="124"/>
                  </a:lnTo>
                  <a:lnTo>
                    <a:pt x="114" y="122"/>
                  </a:lnTo>
                  <a:lnTo>
                    <a:pt x="106" y="118"/>
                  </a:lnTo>
                  <a:lnTo>
                    <a:pt x="100" y="116"/>
                  </a:lnTo>
                  <a:lnTo>
                    <a:pt x="93" y="112"/>
                  </a:lnTo>
                  <a:lnTo>
                    <a:pt x="89" y="111"/>
                  </a:lnTo>
                  <a:lnTo>
                    <a:pt x="83" y="107"/>
                  </a:lnTo>
                  <a:lnTo>
                    <a:pt x="78" y="103"/>
                  </a:lnTo>
                  <a:lnTo>
                    <a:pt x="72" y="101"/>
                  </a:lnTo>
                  <a:lnTo>
                    <a:pt x="68" y="99"/>
                  </a:lnTo>
                  <a:lnTo>
                    <a:pt x="62" y="95"/>
                  </a:lnTo>
                  <a:lnTo>
                    <a:pt x="59" y="92"/>
                  </a:lnTo>
                  <a:lnTo>
                    <a:pt x="53" y="90"/>
                  </a:lnTo>
                  <a:lnTo>
                    <a:pt x="51" y="88"/>
                  </a:lnTo>
                  <a:lnTo>
                    <a:pt x="41" y="82"/>
                  </a:lnTo>
                  <a:lnTo>
                    <a:pt x="36" y="76"/>
                  </a:lnTo>
                  <a:lnTo>
                    <a:pt x="30" y="73"/>
                  </a:lnTo>
                  <a:lnTo>
                    <a:pt x="24" y="67"/>
                  </a:lnTo>
                  <a:lnTo>
                    <a:pt x="19" y="61"/>
                  </a:lnTo>
                  <a:lnTo>
                    <a:pt x="15" y="57"/>
                  </a:lnTo>
                  <a:lnTo>
                    <a:pt x="11" y="52"/>
                  </a:lnTo>
                  <a:lnTo>
                    <a:pt x="9" y="48"/>
                  </a:lnTo>
                  <a:lnTo>
                    <a:pt x="5" y="44"/>
                  </a:lnTo>
                  <a:lnTo>
                    <a:pt x="3" y="38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6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26" y="12"/>
                  </a:lnTo>
                  <a:lnTo>
                    <a:pt x="28" y="16"/>
                  </a:lnTo>
                  <a:lnTo>
                    <a:pt x="34" y="19"/>
                  </a:lnTo>
                  <a:lnTo>
                    <a:pt x="38" y="23"/>
                  </a:lnTo>
                  <a:lnTo>
                    <a:pt x="43" y="29"/>
                  </a:lnTo>
                  <a:lnTo>
                    <a:pt x="49" y="33"/>
                  </a:lnTo>
                  <a:lnTo>
                    <a:pt x="55" y="36"/>
                  </a:lnTo>
                  <a:lnTo>
                    <a:pt x="60" y="42"/>
                  </a:lnTo>
                  <a:lnTo>
                    <a:pt x="68" y="46"/>
                  </a:lnTo>
                  <a:lnTo>
                    <a:pt x="76" y="52"/>
                  </a:lnTo>
                  <a:lnTo>
                    <a:pt x="83" y="57"/>
                  </a:lnTo>
                  <a:lnTo>
                    <a:pt x="87" y="59"/>
                  </a:lnTo>
                  <a:lnTo>
                    <a:pt x="93" y="63"/>
                  </a:lnTo>
                  <a:lnTo>
                    <a:pt x="97" y="65"/>
                  </a:lnTo>
                  <a:lnTo>
                    <a:pt x="102" y="69"/>
                  </a:lnTo>
                  <a:lnTo>
                    <a:pt x="106" y="71"/>
                  </a:lnTo>
                  <a:lnTo>
                    <a:pt x="112" y="74"/>
                  </a:lnTo>
                  <a:lnTo>
                    <a:pt x="117" y="76"/>
                  </a:lnTo>
                  <a:lnTo>
                    <a:pt x="123" y="80"/>
                  </a:lnTo>
                  <a:lnTo>
                    <a:pt x="129" y="84"/>
                  </a:lnTo>
                  <a:lnTo>
                    <a:pt x="135" y="86"/>
                  </a:lnTo>
                  <a:lnTo>
                    <a:pt x="140" y="90"/>
                  </a:lnTo>
                  <a:lnTo>
                    <a:pt x="148" y="93"/>
                  </a:lnTo>
                  <a:lnTo>
                    <a:pt x="154" y="95"/>
                  </a:lnTo>
                  <a:lnTo>
                    <a:pt x="159" y="99"/>
                  </a:lnTo>
                  <a:lnTo>
                    <a:pt x="167" y="103"/>
                  </a:lnTo>
                  <a:lnTo>
                    <a:pt x="175" y="107"/>
                  </a:lnTo>
                  <a:lnTo>
                    <a:pt x="182" y="109"/>
                  </a:lnTo>
                  <a:lnTo>
                    <a:pt x="190" y="112"/>
                  </a:lnTo>
                  <a:lnTo>
                    <a:pt x="197" y="116"/>
                  </a:lnTo>
                  <a:lnTo>
                    <a:pt x="207" y="120"/>
                  </a:lnTo>
                  <a:lnTo>
                    <a:pt x="213" y="122"/>
                  </a:lnTo>
                  <a:lnTo>
                    <a:pt x="222" y="126"/>
                  </a:lnTo>
                  <a:lnTo>
                    <a:pt x="228" y="128"/>
                  </a:lnTo>
                  <a:lnTo>
                    <a:pt x="237" y="130"/>
                  </a:lnTo>
                  <a:lnTo>
                    <a:pt x="245" y="133"/>
                  </a:lnTo>
                  <a:lnTo>
                    <a:pt x="254" y="135"/>
                  </a:lnTo>
                  <a:lnTo>
                    <a:pt x="262" y="137"/>
                  </a:lnTo>
                  <a:lnTo>
                    <a:pt x="270" y="141"/>
                  </a:lnTo>
                  <a:lnTo>
                    <a:pt x="277" y="143"/>
                  </a:lnTo>
                  <a:lnTo>
                    <a:pt x="287" y="143"/>
                  </a:lnTo>
                  <a:lnTo>
                    <a:pt x="294" y="145"/>
                  </a:lnTo>
                  <a:lnTo>
                    <a:pt x="302" y="147"/>
                  </a:lnTo>
                  <a:lnTo>
                    <a:pt x="311" y="149"/>
                  </a:lnTo>
                  <a:lnTo>
                    <a:pt x="319" y="151"/>
                  </a:lnTo>
                  <a:lnTo>
                    <a:pt x="327" y="152"/>
                  </a:lnTo>
                  <a:lnTo>
                    <a:pt x="336" y="154"/>
                  </a:lnTo>
                  <a:lnTo>
                    <a:pt x="342" y="156"/>
                  </a:lnTo>
                  <a:lnTo>
                    <a:pt x="351" y="156"/>
                  </a:lnTo>
                  <a:lnTo>
                    <a:pt x="359" y="156"/>
                  </a:lnTo>
                  <a:lnTo>
                    <a:pt x="368" y="158"/>
                  </a:lnTo>
                  <a:lnTo>
                    <a:pt x="374" y="160"/>
                  </a:lnTo>
                  <a:lnTo>
                    <a:pt x="384" y="160"/>
                  </a:lnTo>
                  <a:lnTo>
                    <a:pt x="391" y="162"/>
                  </a:lnTo>
                  <a:lnTo>
                    <a:pt x="399" y="162"/>
                  </a:lnTo>
                  <a:lnTo>
                    <a:pt x="408" y="162"/>
                  </a:lnTo>
                  <a:lnTo>
                    <a:pt x="416" y="164"/>
                  </a:lnTo>
                  <a:lnTo>
                    <a:pt x="424" y="164"/>
                  </a:lnTo>
                  <a:lnTo>
                    <a:pt x="431" y="164"/>
                  </a:lnTo>
                  <a:lnTo>
                    <a:pt x="439" y="164"/>
                  </a:lnTo>
                  <a:lnTo>
                    <a:pt x="446" y="166"/>
                  </a:lnTo>
                  <a:lnTo>
                    <a:pt x="456" y="166"/>
                  </a:lnTo>
                  <a:lnTo>
                    <a:pt x="463" y="166"/>
                  </a:lnTo>
                  <a:lnTo>
                    <a:pt x="471" y="166"/>
                  </a:lnTo>
                  <a:lnTo>
                    <a:pt x="479" y="166"/>
                  </a:lnTo>
                  <a:lnTo>
                    <a:pt x="486" y="166"/>
                  </a:lnTo>
                  <a:lnTo>
                    <a:pt x="494" y="166"/>
                  </a:lnTo>
                  <a:lnTo>
                    <a:pt x="500" y="164"/>
                  </a:lnTo>
                  <a:lnTo>
                    <a:pt x="507" y="164"/>
                  </a:lnTo>
                  <a:lnTo>
                    <a:pt x="517" y="164"/>
                  </a:lnTo>
                  <a:lnTo>
                    <a:pt x="524" y="164"/>
                  </a:lnTo>
                  <a:lnTo>
                    <a:pt x="530" y="162"/>
                  </a:lnTo>
                  <a:lnTo>
                    <a:pt x="538" y="162"/>
                  </a:lnTo>
                  <a:lnTo>
                    <a:pt x="545" y="162"/>
                  </a:lnTo>
                  <a:lnTo>
                    <a:pt x="551" y="162"/>
                  </a:lnTo>
                  <a:lnTo>
                    <a:pt x="558" y="160"/>
                  </a:lnTo>
                  <a:lnTo>
                    <a:pt x="566" y="160"/>
                  </a:lnTo>
                  <a:lnTo>
                    <a:pt x="574" y="160"/>
                  </a:lnTo>
                  <a:lnTo>
                    <a:pt x="579" y="160"/>
                  </a:lnTo>
                  <a:lnTo>
                    <a:pt x="587" y="158"/>
                  </a:lnTo>
                  <a:lnTo>
                    <a:pt x="593" y="156"/>
                  </a:lnTo>
                  <a:lnTo>
                    <a:pt x="598" y="156"/>
                  </a:lnTo>
                  <a:lnTo>
                    <a:pt x="606" y="156"/>
                  </a:lnTo>
                  <a:lnTo>
                    <a:pt x="612" y="154"/>
                  </a:lnTo>
                  <a:lnTo>
                    <a:pt x="617" y="154"/>
                  </a:lnTo>
                  <a:lnTo>
                    <a:pt x="623" y="152"/>
                  </a:lnTo>
                  <a:lnTo>
                    <a:pt x="631" y="152"/>
                  </a:lnTo>
                  <a:lnTo>
                    <a:pt x="636" y="151"/>
                  </a:lnTo>
                  <a:lnTo>
                    <a:pt x="642" y="151"/>
                  </a:lnTo>
                  <a:lnTo>
                    <a:pt x="648" y="149"/>
                  </a:lnTo>
                  <a:lnTo>
                    <a:pt x="654" y="149"/>
                  </a:lnTo>
                  <a:lnTo>
                    <a:pt x="657" y="147"/>
                  </a:lnTo>
                  <a:lnTo>
                    <a:pt x="665" y="147"/>
                  </a:lnTo>
                  <a:lnTo>
                    <a:pt x="669" y="145"/>
                  </a:lnTo>
                  <a:lnTo>
                    <a:pt x="674" y="145"/>
                  </a:lnTo>
                  <a:lnTo>
                    <a:pt x="680" y="143"/>
                  </a:lnTo>
                  <a:lnTo>
                    <a:pt x="684" y="143"/>
                  </a:lnTo>
                  <a:lnTo>
                    <a:pt x="690" y="141"/>
                  </a:lnTo>
                  <a:lnTo>
                    <a:pt x="693" y="141"/>
                  </a:lnTo>
                  <a:lnTo>
                    <a:pt x="697" y="139"/>
                  </a:lnTo>
                  <a:lnTo>
                    <a:pt x="703" y="139"/>
                  </a:lnTo>
                  <a:lnTo>
                    <a:pt x="707" y="137"/>
                  </a:lnTo>
                  <a:lnTo>
                    <a:pt x="711" y="137"/>
                  </a:lnTo>
                  <a:lnTo>
                    <a:pt x="718" y="135"/>
                  </a:lnTo>
                  <a:lnTo>
                    <a:pt x="726" y="135"/>
                  </a:lnTo>
                  <a:lnTo>
                    <a:pt x="733" y="135"/>
                  </a:lnTo>
                  <a:lnTo>
                    <a:pt x="739" y="135"/>
                  </a:lnTo>
                  <a:lnTo>
                    <a:pt x="745" y="135"/>
                  </a:lnTo>
                  <a:lnTo>
                    <a:pt x="750" y="135"/>
                  </a:lnTo>
                  <a:lnTo>
                    <a:pt x="754" y="135"/>
                  </a:lnTo>
                  <a:lnTo>
                    <a:pt x="760" y="135"/>
                  </a:lnTo>
                  <a:lnTo>
                    <a:pt x="766" y="135"/>
                  </a:lnTo>
                  <a:lnTo>
                    <a:pt x="771" y="139"/>
                  </a:lnTo>
                  <a:lnTo>
                    <a:pt x="773" y="139"/>
                  </a:lnTo>
                  <a:lnTo>
                    <a:pt x="773" y="143"/>
                  </a:lnTo>
                  <a:lnTo>
                    <a:pt x="771" y="145"/>
                  </a:lnTo>
                  <a:lnTo>
                    <a:pt x="769" y="149"/>
                  </a:lnTo>
                  <a:lnTo>
                    <a:pt x="766" y="149"/>
                  </a:lnTo>
                  <a:lnTo>
                    <a:pt x="764" y="151"/>
                  </a:lnTo>
                  <a:lnTo>
                    <a:pt x="760" y="152"/>
                  </a:lnTo>
                  <a:lnTo>
                    <a:pt x="756" y="154"/>
                  </a:lnTo>
                  <a:lnTo>
                    <a:pt x="750" y="156"/>
                  </a:lnTo>
                  <a:lnTo>
                    <a:pt x="747" y="156"/>
                  </a:lnTo>
                  <a:lnTo>
                    <a:pt x="739" y="158"/>
                  </a:lnTo>
                  <a:lnTo>
                    <a:pt x="735" y="162"/>
                  </a:lnTo>
                  <a:lnTo>
                    <a:pt x="735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675" y="2421"/>
              <a:ext cx="46" cy="51"/>
            </a:xfrm>
            <a:custGeom>
              <a:avLst/>
              <a:gdLst>
                <a:gd name="T0" fmla="*/ 8 w 94"/>
                <a:gd name="T1" fmla="*/ 28 h 101"/>
                <a:gd name="T2" fmla="*/ 8 w 94"/>
                <a:gd name="T3" fmla="*/ 26 h 101"/>
                <a:gd name="T4" fmla="*/ 10 w 94"/>
                <a:gd name="T5" fmla="*/ 25 h 101"/>
                <a:gd name="T6" fmla="*/ 12 w 94"/>
                <a:gd name="T7" fmla="*/ 23 h 101"/>
                <a:gd name="T8" fmla="*/ 18 w 94"/>
                <a:gd name="T9" fmla="*/ 19 h 101"/>
                <a:gd name="T10" fmla="*/ 21 w 94"/>
                <a:gd name="T11" fmla="*/ 15 h 101"/>
                <a:gd name="T12" fmla="*/ 27 w 94"/>
                <a:gd name="T13" fmla="*/ 11 h 101"/>
                <a:gd name="T14" fmla="*/ 33 w 94"/>
                <a:gd name="T15" fmla="*/ 7 h 101"/>
                <a:gd name="T16" fmla="*/ 40 w 94"/>
                <a:gd name="T17" fmla="*/ 6 h 101"/>
                <a:gd name="T18" fmla="*/ 46 w 94"/>
                <a:gd name="T19" fmla="*/ 2 h 101"/>
                <a:gd name="T20" fmla="*/ 54 w 94"/>
                <a:gd name="T21" fmla="*/ 0 h 101"/>
                <a:gd name="T22" fmla="*/ 59 w 94"/>
                <a:gd name="T23" fmla="*/ 0 h 101"/>
                <a:gd name="T24" fmla="*/ 67 w 94"/>
                <a:gd name="T25" fmla="*/ 2 h 101"/>
                <a:gd name="T26" fmla="*/ 73 w 94"/>
                <a:gd name="T27" fmla="*/ 6 h 101"/>
                <a:gd name="T28" fmla="*/ 78 w 94"/>
                <a:gd name="T29" fmla="*/ 9 h 101"/>
                <a:gd name="T30" fmla="*/ 82 w 94"/>
                <a:gd name="T31" fmla="*/ 13 h 101"/>
                <a:gd name="T32" fmla="*/ 84 w 94"/>
                <a:gd name="T33" fmla="*/ 17 h 101"/>
                <a:gd name="T34" fmla="*/ 86 w 94"/>
                <a:gd name="T35" fmla="*/ 23 h 101"/>
                <a:gd name="T36" fmla="*/ 90 w 94"/>
                <a:gd name="T37" fmla="*/ 28 h 101"/>
                <a:gd name="T38" fmla="*/ 92 w 94"/>
                <a:gd name="T39" fmla="*/ 32 h 101"/>
                <a:gd name="T40" fmla="*/ 92 w 94"/>
                <a:gd name="T41" fmla="*/ 38 h 101"/>
                <a:gd name="T42" fmla="*/ 94 w 94"/>
                <a:gd name="T43" fmla="*/ 44 h 101"/>
                <a:gd name="T44" fmla="*/ 94 w 94"/>
                <a:gd name="T45" fmla="*/ 49 h 101"/>
                <a:gd name="T46" fmla="*/ 94 w 94"/>
                <a:gd name="T47" fmla="*/ 53 h 101"/>
                <a:gd name="T48" fmla="*/ 94 w 94"/>
                <a:gd name="T49" fmla="*/ 59 h 101"/>
                <a:gd name="T50" fmla="*/ 94 w 94"/>
                <a:gd name="T51" fmla="*/ 63 h 101"/>
                <a:gd name="T52" fmla="*/ 92 w 94"/>
                <a:gd name="T53" fmla="*/ 68 h 101"/>
                <a:gd name="T54" fmla="*/ 90 w 94"/>
                <a:gd name="T55" fmla="*/ 76 h 101"/>
                <a:gd name="T56" fmla="*/ 86 w 94"/>
                <a:gd name="T57" fmla="*/ 82 h 101"/>
                <a:gd name="T58" fmla="*/ 80 w 94"/>
                <a:gd name="T59" fmla="*/ 87 h 101"/>
                <a:gd name="T60" fmla="*/ 76 w 94"/>
                <a:gd name="T61" fmla="*/ 93 h 101"/>
                <a:gd name="T62" fmla="*/ 69 w 94"/>
                <a:gd name="T63" fmla="*/ 97 h 101"/>
                <a:gd name="T64" fmla="*/ 61 w 94"/>
                <a:gd name="T65" fmla="*/ 99 h 101"/>
                <a:gd name="T66" fmla="*/ 56 w 94"/>
                <a:gd name="T67" fmla="*/ 101 h 101"/>
                <a:gd name="T68" fmla="*/ 48 w 94"/>
                <a:gd name="T69" fmla="*/ 101 h 101"/>
                <a:gd name="T70" fmla="*/ 40 w 94"/>
                <a:gd name="T71" fmla="*/ 99 h 101"/>
                <a:gd name="T72" fmla="*/ 33 w 94"/>
                <a:gd name="T73" fmla="*/ 97 h 101"/>
                <a:gd name="T74" fmla="*/ 25 w 94"/>
                <a:gd name="T75" fmla="*/ 93 h 101"/>
                <a:gd name="T76" fmla="*/ 21 w 94"/>
                <a:gd name="T77" fmla="*/ 87 h 101"/>
                <a:gd name="T78" fmla="*/ 14 w 94"/>
                <a:gd name="T79" fmla="*/ 80 h 101"/>
                <a:gd name="T80" fmla="*/ 10 w 94"/>
                <a:gd name="T81" fmla="*/ 74 h 101"/>
                <a:gd name="T82" fmla="*/ 6 w 94"/>
                <a:gd name="T83" fmla="*/ 68 h 101"/>
                <a:gd name="T84" fmla="*/ 4 w 94"/>
                <a:gd name="T85" fmla="*/ 63 h 101"/>
                <a:gd name="T86" fmla="*/ 2 w 94"/>
                <a:gd name="T87" fmla="*/ 57 h 101"/>
                <a:gd name="T88" fmla="*/ 2 w 94"/>
                <a:gd name="T89" fmla="*/ 53 h 101"/>
                <a:gd name="T90" fmla="*/ 0 w 94"/>
                <a:gd name="T91" fmla="*/ 47 h 101"/>
                <a:gd name="T92" fmla="*/ 2 w 94"/>
                <a:gd name="T93" fmla="*/ 44 h 101"/>
                <a:gd name="T94" fmla="*/ 2 w 94"/>
                <a:gd name="T95" fmla="*/ 36 h 101"/>
                <a:gd name="T96" fmla="*/ 4 w 94"/>
                <a:gd name="T97" fmla="*/ 32 h 101"/>
                <a:gd name="T98" fmla="*/ 6 w 94"/>
                <a:gd name="T99" fmla="*/ 28 h 101"/>
                <a:gd name="T100" fmla="*/ 8 w 94"/>
                <a:gd name="T101" fmla="*/ 28 h 101"/>
                <a:gd name="T102" fmla="*/ 8 w 94"/>
                <a:gd name="T103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" h="101">
                  <a:moveTo>
                    <a:pt x="8" y="28"/>
                  </a:moveTo>
                  <a:lnTo>
                    <a:pt x="8" y="26"/>
                  </a:lnTo>
                  <a:lnTo>
                    <a:pt x="10" y="25"/>
                  </a:lnTo>
                  <a:lnTo>
                    <a:pt x="12" y="23"/>
                  </a:lnTo>
                  <a:lnTo>
                    <a:pt x="18" y="19"/>
                  </a:lnTo>
                  <a:lnTo>
                    <a:pt x="21" y="15"/>
                  </a:lnTo>
                  <a:lnTo>
                    <a:pt x="27" y="11"/>
                  </a:lnTo>
                  <a:lnTo>
                    <a:pt x="33" y="7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7" y="2"/>
                  </a:lnTo>
                  <a:lnTo>
                    <a:pt x="73" y="6"/>
                  </a:lnTo>
                  <a:lnTo>
                    <a:pt x="78" y="9"/>
                  </a:lnTo>
                  <a:lnTo>
                    <a:pt x="82" y="13"/>
                  </a:lnTo>
                  <a:lnTo>
                    <a:pt x="84" y="17"/>
                  </a:lnTo>
                  <a:lnTo>
                    <a:pt x="86" y="23"/>
                  </a:lnTo>
                  <a:lnTo>
                    <a:pt x="90" y="28"/>
                  </a:lnTo>
                  <a:lnTo>
                    <a:pt x="92" y="32"/>
                  </a:lnTo>
                  <a:lnTo>
                    <a:pt x="92" y="38"/>
                  </a:lnTo>
                  <a:lnTo>
                    <a:pt x="94" y="44"/>
                  </a:lnTo>
                  <a:lnTo>
                    <a:pt x="94" y="49"/>
                  </a:lnTo>
                  <a:lnTo>
                    <a:pt x="94" y="53"/>
                  </a:lnTo>
                  <a:lnTo>
                    <a:pt x="94" y="59"/>
                  </a:lnTo>
                  <a:lnTo>
                    <a:pt x="94" y="63"/>
                  </a:lnTo>
                  <a:lnTo>
                    <a:pt x="92" y="68"/>
                  </a:lnTo>
                  <a:lnTo>
                    <a:pt x="90" y="76"/>
                  </a:lnTo>
                  <a:lnTo>
                    <a:pt x="86" y="82"/>
                  </a:lnTo>
                  <a:lnTo>
                    <a:pt x="80" y="87"/>
                  </a:lnTo>
                  <a:lnTo>
                    <a:pt x="76" y="93"/>
                  </a:lnTo>
                  <a:lnTo>
                    <a:pt x="69" y="97"/>
                  </a:lnTo>
                  <a:lnTo>
                    <a:pt x="61" y="99"/>
                  </a:lnTo>
                  <a:lnTo>
                    <a:pt x="56" y="101"/>
                  </a:lnTo>
                  <a:lnTo>
                    <a:pt x="48" y="101"/>
                  </a:lnTo>
                  <a:lnTo>
                    <a:pt x="40" y="99"/>
                  </a:lnTo>
                  <a:lnTo>
                    <a:pt x="33" y="97"/>
                  </a:lnTo>
                  <a:lnTo>
                    <a:pt x="25" y="93"/>
                  </a:lnTo>
                  <a:lnTo>
                    <a:pt x="21" y="87"/>
                  </a:lnTo>
                  <a:lnTo>
                    <a:pt x="14" y="80"/>
                  </a:lnTo>
                  <a:lnTo>
                    <a:pt x="10" y="74"/>
                  </a:lnTo>
                  <a:lnTo>
                    <a:pt x="6" y="68"/>
                  </a:lnTo>
                  <a:lnTo>
                    <a:pt x="4" y="63"/>
                  </a:lnTo>
                  <a:lnTo>
                    <a:pt x="2" y="57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2804" y="2408"/>
              <a:ext cx="43" cy="39"/>
            </a:xfrm>
            <a:custGeom>
              <a:avLst/>
              <a:gdLst>
                <a:gd name="T0" fmla="*/ 21 w 85"/>
                <a:gd name="T1" fmla="*/ 8 h 78"/>
                <a:gd name="T2" fmla="*/ 21 w 85"/>
                <a:gd name="T3" fmla="*/ 8 h 78"/>
                <a:gd name="T4" fmla="*/ 25 w 85"/>
                <a:gd name="T5" fmla="*/ 6 h 78"/>
                <a:gd name="T6" fmla="*/ 27 w 85"/>
                <a:gd name="T7" fmla="*/ 6 h 78"/>
                <a:gd name="T8" fmla="*/ 32 w 85"/>
                <a:gd name="T9" fmla="*/ 4 h 78"/>
                <a:gd name="T10" fmla="*/ 36 w 85"/>
                <a:gd name="T11" fmla="*/ 2 h 78"/>
                <a:gd name="T12" fmla="*/ 44 w 85"/>
                <a:gd name="T13" fmla="*/ 0 h 78"/>
                <a:gd name="T14" fmla="*/ 51 w 85"/>
                <a:gd name="T15" fmla="*/ 0 h 78"/>
                <a:gd name="T16" fmla="*/ 57 w 85"/>
                <a:gd name="T17" fmla="*/ 0 h 78"/>
                <a:gd name="T18" fmla="*/ 65 w 85"/>
                <a:gd name="T19" fmla="*/ 0 h 78"/>
                <a:gd name="T20" fmla="*/ 70 w 85"/>
                <a:gd name="T21" fmla="*/ 0 h 78"/>
                <a:gd name="T22" fmla="*/ 74 w 85"/>
                <a:gd name="T23" fmla="*/ 4 h 78"/>
                <a:gd name="T24" fmla="*/ 80 w 85"/>
                <a:gd name="T25" fmla="*/ 8 h 78"/>
                <a:gd name="T26" fmla="*/ 84 w 85"/>
                <a:gd name="T27" fmla="*/ 12 h 78"/>
                <a:gd name="T28" fmla="*/ 85 w 85"/>
                <a:gd name="T29" fmla="*/ 17 h 78"/>
                <a:gd name="T30" fmla="*/ 85 w 85"/>
                <a:gd name="T31" fmla="*/ 21 h 78"/>
                <a:gd name="T32" fmla="*/ 85 w 85"/>
                <a:gd name="T33" fmla="*/ 25 h 78"/>
                <a:gd name="T34" fmla="*/ 85 w 85"/>
                <a:gd name="T35" fmla="*/ 31 h 78"/>
                <a:gd name="T36" fmla="*/ 85 w 85"/>
                <a:gd name="T37" fmla="*/ 36 h 78"/>
                <a:gd name="T38" fmla="*/ 85 w 85"/>
                <a:gd name="T39" fmla="*/ 40 h 78"/>
                <a:gd name="T40" fmla="*/ 84 w 85"/>
                <a:gd name="T41" fmla="*/ 44 h 78"/>
                <a:gd name="T42" fmla="*/ 82 w 85"/>
                <a:gd name="T43" fmla="*/ 50 h 78"/>
                <a:gd name="T44" fmla="*/ 80 w 85"/>
                <a:gd name="T45" fmla="*/ 53 h 78"/>
                <a:gd name="T46" fmla="*/ 76 w 85"/>
                <a:gd name="T47" fmla="*/ 61 h 78"/>
                <a:gd name="T48" fmla="*/ 72 w 85"/>
                <a:gd name="T49" fmla="*/ 67 h 78"/>
                <a:gd name="T50" fmla="*/ 66 w 85"/>
                <a:gd name="T51" fmla="*/ 71 h 78"/>
                <a:gd name="T52" fmla="*/ 61 w 85"/>
                <a:gd name="T53" fmla="*/ 74 h 78"/>
                <a:gd name="T54" fmla="*/ 55 w 85"/>
                <a:gd name="T55" fmla="*/ 76 h 78"/>
                <a:gd name="T56" fmla="*/ 51 w 85"/>
                <a:gd name="T57" fmla="*/ 78 h 78"/>
                <a:gd name="T58" fmla="*/ 44 w 85"/>
                <a:gd name="T59" fmla="*/ 78 h 78"/>
                <a:gd name="T60" fmla="*/ 38 w 85"/>
                <a:gd name="T61" fmla="*/ 78 h 78"/>
                <a:gd name="T62" fmla="*/ 32 w 85"/>
                <a:gd name="T63" fmla="*/ 76 h 78"/>
                <a:gd name="T64" fmla="*/ 27 w 85"/>
                <a:gd name="T65" fmla="*/ 74 h 78"/>
                <a:gd name="T66" fmla="*/ 21 w 85"/>
                <a:gd name="T67" fmla="*/ 71 h 78"/>
                <a:gd name="T68" fmla="*/ 15 w 85"/>
                <a:gd name="T69" fmla="*/ 67 h 78"/>
                <a:gd name="T70" fmla="*/ 11 w 85"/>
                <a:gd name="T71" fmla="*/ 61 h 78"/>
                <a:gd name="T72" fmla="*/ 8 w 85"/>
                <a:gd name="T73" fmla="*/ 57 h 78"/>
                <a:gd name="T74" fmla="*/ 4 w 85"/>
                <a:gd name="T75" fmla="*/ 50 h 78"/>
                <a:gd name="T76" fmla="*/ 2 w 85"/>
                <a:gd name="T77" fmla="*/ 44 h 78"/>
                <a:gd name="T78" fmla="*/ 0 w 85"/>
                <a:gd name="T79" fmla="*/ 40 h 78"/>
                <a:gd name="T80" fmla="*/ 0 w 85"/>
                <a:gd name="T81" fmla="*/ 34 h 78"/>
                <a:gd name="T82" fmla="*/ 2 w 85"/>
                <a:gd name="T83" fmla="*/ 27 h 78"/>
                <a:gd name="T84" fmla="*/ 6 w 85"/>
                <a:gd name="T85" fmla="*/ 19 h 78"/>
                <a:gd name="T86" fmla="*/ 11 w 85"/>
                <a:gd name="T87" fmla="*/ 14 h 78"/>
                <a:gd name="T88" fmla="*/ 15 w 85"/>
                <a:gd name="T89" fmla="*/ 10 h 78"/>
                <a:gd name="T90" fmla="*/ 19 w 85"/>
                <a:gd name="T91" fmla="*/ 8 h 78"/>
                <a:gd name="T92" fmla="*/ 21 w 85"/>
                <a:gd name="T93" fmla="*/ 8 h 78"/>
                <a:gd name="T94" fmla="*/ 21 w 85"/>
                <a:gd name="T95" fmla="*/ 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" h="78">
                  <a:moveTo>
                    <a:pt x="21" y="8"/>
                  </a:moveTo>
                  <a:lnTo>
                    <a:pt x="21" y="8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32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80" y="8"/>
                  </a:lnTo>
                  <a:lnTo>
                    <a:pt x="84" y="12"/>
                  </a:lnTo>
                  <a:lnTo>
                    <a:pt x="85" y="17"/>
                  </a:lnTo>
                  <a:lnTo>
                    <a:pt x="85" y="21"/>
                  </a:lnTo>
                  <a:lnTo>
                    <a:pt x="85" y="25"/>
                  </a:lnTo>
                  <a:lnTo>
                    <a:pt x="85" y="31"/>
                  </a:lnTo>
                  <a:lnTo>
                    <a:pt x="85" y="36"/>
                  </a:lnTo>
                  <a:lnTo>
                    <a:pt x="85" y="40"/>
                  </a:lnTo>
                  <a:lnTo>
                    <a:pt x="84" y="44"/>
                  </a:lnTo>
                  <a:lnTo>
                    <a:pt x="82" y="50"/>
                  </a:lnTo>
                  <a:lnTo>
                    <a:pt x="80" y="53"/>
                  </a:lnTo>
                  <a:lnTo>
                    <a:pt x="76" y="61"/>
                  </a:lnTo>
                  <a:lnTo>
                    <a:pt x="72" y="67"/>
                  </a:lnTo>
                  <a:lnTo>
                    <a:pt x="66" y="71"/>
                  </a:lnTo>
                  <a:lnTo>
                    <a:pt x="61" y="74"/>
                  </a:lnTo>
                  <a:lnTo>
                    <a:pt x="55" y="76"/>
                  </a:lnTo>
                  <a:lnTo>
                    <a:pt x="51" y="78"/>
                  </a:lnTo>
                  <a:lnTo>
                    <a:pt x="44" y="78"/>
                  </a:lnTo>
                  <a:lnTo>
                    <a:pt x="38" y="78"/>
                  </a:lnTo>
                  <a:lnTo>
                    <a:pt x="32" y="76"/>
                  </a:lnTo>
                  <a:lnTo>
                    <a:pt x="27" y="74"/>
                  </a:lnTo>
                  <a:lnTo>
                    <a:pt x="21" y="71"/>
                  </a:lnTo>
                  <a:lnTo>
                    <a:pt x="15" y="67"/>
                  </a:lnTo>
                  <a:lnTo>
                    <a:pt x="11" y="61"/>
                  </a:lnTo>
                  <a:lnTo>
                    <a:pt x="8" y="57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7"/>
                  </a:lnTo>
                  <a:lnTo>
                    <a:pt x="6" y="19"/>
                  </a:lnTo>
                  <a:lnTo>
                    <a:pt x="11" y="14"/>
                  </a:lnTo>
                  <a:lnTo>
                    <a:pt x="15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2911" y="2401"/>
              <a:ext cx="53" cy="48"/>
            </a:xfrm>
            <a:custGeom>
              <a:avLst/>
              <a:gdLst>
                <a:gd name="T0" fmla="*/ 32 w 104"/>
                <a:gd name="T1" fmla="*/ 9 h 95"/>
                <a:gd name="T2" fmla="*/ 28 w 104"/>
                <a:gd name="T3" fmla="*/ 11 h 95"/>
                <a:gd name="T4" fmla="*/ 23 w 104"/>
                <a:gd name="T5" fmla="*/ 15 h 95"/>
                <a:gd name="T6" fmla="*/ 19 w 104"/>
                <a:gd name="T7" fmla="*/ 19 h 95"/>
                <a:gd name="T8" fmla="*/ 15 w 104"/>
                <a:gd name="T9" fmla="*/ 23 h 95"/>
                <a:gd name="T10" fmla="*/ 11 w 104"/>
                <a:gd name="T11" fmla="*/ 27 h 95"/>
                <a:gd name="T12" fmla="*/ 9 w 104"/>
                <a:gd name="T13" fmla="*/ 32 h 95"/>
                <a:gd name="T14" fmla="*/ 5 w 104"/>
                <a:gd name="T15" fmla="*/ 36 h 95"/>
                <a:gd name="T16" fmla="*/ 2 w 104"/>
                <a:gd name="T17" fmla="*/ 42 h 95"/>
                <a:gd name="T18" fmla="*/ 0 w 104"/>
                <a:gd name="T19" fmla="*/ 47 h 95"/>
                <a:gd name="T20" fmla="*/ 2 w 104"/>
                <a:gd name="T21" fmla="*/ 53 h 95"/>
                <a:gd name="T22" fmla="*/ 2 w 104"/>
                <a:gd name="T23" fmla="*/ 59 h 95"/>
                <a:gd name="T24" fmla="*/ 4 w 104"/>
                <a:gd name="T25" fmla="*/ 66 h 95"/>
                <a:gd name="T26" fmla="*/ 9 w 104"/>
                <a:gd name="T27" fmla="*/ 74 h 95"/>
                <a:gd name="T28" fmla="*/ 15 w 104"/>
                <a:gd name="T29" fmla="*/ 80 h 95"/>
                <a:gd name="T30" fmla="*/ 23 w 104"/>
                <a:gd name="T31" fmla="*/ 85 h 95"/>
                <a:gd name="T32" fmla="*/ 32 w 104"/>
                <a:gd name="T33" fmla="*/ 91 h 95"/>
                <a:gd name="T34" fmla="*/ 36 w 104"/>
                <a:gd name="T35" fmla="*/ 91 h 95"/>
                <a:gd name="T36" fmla="*/ 40 w 104"/>
                <a:gd name="T37" fmla="*/ 93 h 95"/>
                <a:gd name="T38" fmla="*/ 43 w 104"/>
                <a:gd name="T39" fmla="*/ 93 h 95"/>
                <a:gd name="T40" fmla="*/ 49 w 104"/>
                <a:gd name="T41" fmla="*/ 95 h 95"/>
                <a:gd name="T42" fmla="*/ 57 w 104"/>
                <a:gd name="T43" fmla="*/ 93 h 95"/>
                <a:gd name="T44" fmla="*/ 64 w 104"/>
                <a:gd name="T45" fmla="*/ 93 h 95"/>
                <a:gd name="T46" fmla="*/ 72 w 104"/>
                <a:gd name="T47" fmla="*/ 89 h 95"/>
                <a:gd name="T48" fmla="*/ 80 w 104"/>
                <a:gd name="T49" fmla="*/ 87 h 95"/>
                <a:gd name="T50" fmla="*/ 85 w 104"/>
                <a:gd name="T51" fmla="*/ 82 h 95"/>
                <a:gd name="T52" fmla="*/ 93 w 104"/>
                <a:gd name="T53" fmla="*/ 76 h 95"/>
                <a:gd name="T54" fmla="*/ 97 w 104"/>
                <a:gd name="T55" fmla="*/ 70 h 95"/>
                <a:gd name="T56" fmla="*/ 100 w 104"/>
                <a:gd name="T57" fmla="*/ 65 h 95"/>
                <a:gd name="T58" fmla="*/ 102 w 104"/>
                <a:gd name="T59" fmla="*/ 57 h 95"/>
                <a:gd name="T60" fmla="*/ 104 w 104"/>
                <a:gd name="T61" fmla="*/ 51 h 95"/>
                <a:gd name="T62" fmla="*/ 104 w 104"/>
                <a:gd name="T63" fmla="*/ 44 h 95"/>
                <a:gd name="T64" fmla="*/ 102 w 104"/>
                <a:gd name="T65" fmla="*/ 38 h 95"/>
                <a:gd name="T66" fmla="*/ 99 w 104"/>
                <a:gd name="T67" fmla="*/ 30 h 95"/>
                <a:gd name="T68" fmla="*/ 97 w 104"/>
                <a:gd name="T69" fmla="*/ 25 h 95"/>
                <a:gd name="T70" fmla="*/ 93 w 104"/>
                <a:gd name="T71" fmla="*/ 19 h 95"/>
                <a:gd name="T72" fmla="*/ 89 w 104"/>
                <a:gd name="T73" fmla="*/ 13 h 95"/>
                <a:gd name="T74" fmla="*/ 81 w 104"/>
                <a:gd name="T75" fmla="*/ 8 h 95"/>
                <a:gd name="T76" fmla="*/ 74 w 104"/>
                <a:gd name="T77" fmla="*/ 2 h 95"/>
                <a:gd name="T78" fmla="*/ 68 w 104"/>
                <a:gd name="T79" fmla="*/ 0 h 95"/>
                <a:gd name="T80" fmla="*/ 62 w 104"/>
                <a:gd name="T81" fmla="*/ 0 h 95"/>
                <a:gd name="T82" fmla="*/ 59 w 104"/>
                <a:gd name="T83" fmla="*/ 0 h 95"/>
                <a:gd name="T84" fmla="*/ 53 w 104"/>
                <a:gd name="T85" fmla="*/ 0 h 95"/>
                <a:gd name="T86" fmla="*/ 47 w 104"/>
                <a:gd name="T87" fmla="*/ 2 h 95"/>
                <a:gd name="T88" fmla="*/ 42 w 104"/>
                <a:gd name="T89" fmla="*/ 4 h 95"/>
                <a:gd name="T90" fmla="*/ 38 w 104"/>
                <a:gd name="T91" fmla="*/ 6 h 95"/>
                <a:gd name="T92" fmla="*/ 32 w 104"/>
                <a:gd name="T93" fmla="*/ 9 h 95"/>
                <a:gd name="T94" fmla="*/ 32 w 104"/>
                <a:gd name="T95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95">
                  <a:moveTo>
                    <a:pt x="32" y="9"/>
                  </a:moveTo>
                  <a:lnTo>
                    <a:pt x="28" y="11"/>
                  </a:lnTo>
                  <a:lnTo>
                    <a:pt x="23" y="15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11" y="27"/>
                  </a:lnTo>
                  <a:lnTo>
                    <a:pt x="9" y="32"/>
                  </a:lnTo>
                  <a:lnTo>
                    <a:pt x="5" y="36"/>
                  </a:lnTo>
                  <a:lnTo>
                    <a:pt x="2" y="42"/>
                  </a:lnTo>
                  <a:lnTo>
                    <a:pt x="0" y="47"/>
                  </a:lnTo>
                  <a:lnTo>
                    <a:pt x="2" y="53"/>
                  </a:lnTo>
                  <a:lnTo>
                    <a:pt x="2" y="59"/>
                  </a:lnTo>
                  <a:lnTo>
                    <a:pt x="4" y="66"/>
                  </a:lnTo>
                  <a:lnTo>
                    <a:pt x="9" y="74"/>
                  </a:lnTo>
                  <a:lnTo>
                    <a:pt x="15" y="80"/>
                  </a:lnTo>
                  <a:lnTo>
                    <a:pt x="23" y="85"/>
                  </a:lnTo>
                  <a:lnTo>
                    <a:pt x="32" y="91"/>
                  </a:lnTo>
                  <a:lnTo>
                    <a:pt x="36" y="91"/>
                  </a:lnTo>
                  <a:lnTo>
                    <a:pt x="40" y="93"/>
                  </a:lnTo>
                  <a:lnTo>
                    <a:pt x="43" y="93"/>
                  </a:lnTo>
                  <a:lnTo>
                    <a:pt x="49" y="95"/>
                  </a:lnTo>
                  <a:lnTo>
                    <a:pt x="57" y="93"/>
                  </a:lnTo>
                  <a:lnTo>
                    <a:pt x="64" y="93"/>
                  </a:lnTo>
                  <a:lnTo>
                    <a:pt x="72" y="89"/>
                  </a:lnTo>
                  <a:lnTo>
                    <a:pt x="80" y="87"/>
                  </a:lnTo>
                  <a:lnTo>
                    <a:pt x="85" y="82"/>
                  </a:lnTo>
                  <a:lnTo>
                    <a:pt x="93" y="76"/>
                  </a:lnTo>
                  <a:lnTo>
                    <a:pt x="97" y="70"/>
                  </a:lnTo>
                  <a:lnTo>
                    <a:pt x="100" y="65"/>
                  </a:lnTo>
                  <a:lnTo>
                    <a:pt x="102" y="57"/>
                  </a:lnTo>
                  <a:lnTo>
                    <a:pt x="104" y="51"/>
                  </a:lnTo>
                  <a:lnTo>
                    <a:pt x="104" y="44"/>
                  </a:lnTo>
                  <a:lnTo>
                    <a:pt x="102" y="38"/>
                  </a:lnTo>
                  <a:lnTo>
                    <a:pt x="99" y="30"/>
                  </a:lnTo>
                  <a:lnTo>
                    <a:pt x="97" y="25"/>
                  </a:lnTo>
                  <a:lnTo>
                    <a:pt x="93" y="19"/>
                  </a:lnTo>
                  <a:lnTo>
                    <a:pt x="89" y="13"/>
                  </a:lnTo>
                  <a:lnTo>
                    <a:pt x="81" y="8"/>
                  </a:lnTo>
                  <a:lnTo>
                    <a:pt x="74" y="2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32" y="9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2817" y="2526"/>
              <a:ext cx="66" cy="62"/>
            </a:xfrm>
            <a:custGeom>
              <a:avLst/>
              <a:gdLst>
                <a:gd name="T0" fmla="*/ 74 w 131"/>
                <a:gd name="T1" fmla="*/ 2 h 124"/>
                <a:gd name="T2" fmla="*/ 70 w 131"/>
                <a:gd name="T3" fmla="*/ 0 h 124"/>
                <a:gd name="T4" fmla="*/ 60 w 131"/>
                <a:gd name="T5" fmla="*/ 0 h 124"/>
                <a:gd name="T6" fmla="*/ 49 w 131"/>
                <a:gd name="T7" fmla="*/ 0 h 124"/>
                <a:gd name="T8" fmla="*/ 38 w 131"/>
                <a:gd name="T9" fmla="*/ 2 h 124"/>
                <a:gd name="T10" fmla="*/ 24 w 131"/>
                <a:gd name="T11" fmla="*/ 8 h 124"/>
                <a:gd name="T12" fmla="*/ 13 w 131"/>
                <a:gd name="T13" fmla="*/ 19 h 124"/>
                <a:gd name="T14" fmla="*/ 5 w 131"/>
                <a:gd name="T15" fmla="*/ 30 h 124"/>
                <a:gd name="T16" fmla="*/ 1 w 131"/>
                <a:gd name="T17" fmla="*/ 40 h 124"/>
                <a:gd name="T18" fmla="*/ 0 w 131"/>
                <a:gd name="T19" fmla="*/ 51 h 124"/>
                <a:gd name="T20" fmla="*/ 0 w 131"/>
                <a:gd name="T21" fmla="*/ 61 h 124"/>
                <a:gd name="T22" fmla="*/ 0 w 131"/>
                <a:gd name="T23" fmla="*/ 72 h 124"/>
                <a:gd name="T24" fmla="*/ 3 w 131"/>
                <a:gd name="T25" fmla="*/ 82 h 124"/>
                <a:gd name="T26" fmla="*/ 11 w 131"/>
                <a:gd name="T27" fmla="*/ 95 h 124"/>
                <a:gd name="T28" fmla="*/ 20 w 131"/>
                <a:gd name="T29" fmla="*/ 106 h 124"/>
                <a:gd name="T30" fmla="*/ 30 w 131"/>
                <a:gd name="T31" fmla="*/ 112 h 124"/>
                <a:gd name="T32" fmla="*/ 39 w 131"/>
                <a:gd name="T33" fmla="*/ 118 h 124"/>
                <a:gd name="T34" fmla="*/ 49 w 131"/>
                <a:gd name="T35" fmla="*/ 122 h 124"/>
                <a:gd name="T36" fmla="*/ 58 w 131"/>
                <a:gd name="T37" fmla="*/ 124 h 124"/>
                <a:gd name="T38" fmla="*/ 68 w 131"/>
                <a:gd name="T39" fmla="*/ 124 h 124"/>
                <a:gd name="T40" fmla="*/ 77 w 131"/>
                <a:gd name="T41" fmla="*/ 122 h 124"/>
                <a:gd name="T42" fmla="*/ 87 w 131"/>
                <a:gd name="T43" fmla="*/ 120 h 124"/>
                <a:gd name="T44" fmla="*/ 96 w 131"/>
                <a:gd name="T45" fmla="*/ 114 h 124"/>
                <a:gd name="T46" fmla="*/ 104 w 131"/>
                <a:gd name="T47" fmla="*/ 108 h 124"/>
                <a:gd name="T48" fmla="*/ 112 w 131"/>
                <a:gd name="T49" fmla="*/ 99 h 124"/>
                <a:gd name="T50" fmla="*/ 119 w 131"/>
                <a:gd name="T51" fmla="*/ 89 h 124"/>
                <a:gd name="T52" fmla="*/ 125 w 131"/>
                <a:gd name="T53" fmla="*/ 76 h 124"/>
                <a:gd name="T54" fmla="*/ 131 w 131"/>
                <a:gd name="T55" fmla="*/ 61 h 124"/>
                <a:gd name="T56" fmla="*/ 131 w 131"/>
                <a:gd name="T57" fmla="*/ 46 h 124"/>
                <a:gd name="T58" fmla="*/ 125 w 131"/>
                <a:gd name="T59" fmla="*/ 32 h 124"/>
                <a:gd name="T60" fmla="*/ 115 w 131"/>
                <a:gd name="T61" fmla="*/ 21 h 124"/>
                <a:gd name="T62" fmla="*/ 106 w 131"/>
                <a:gd name="T63" fmla="*/ 15 h 124"/>
                <a:gd name="T64" fmla="*/ 98 w 131"/>
                <a:gd name="T65" fmla="*/ 9 h 124"/>
                <a:gd name="T66" fmla="*/ 89 w 131"/>
                <a:gd name="T67" fmla="*/ 6 h 124"/>
                <a:gd name="T68" fmla="*/ 79 w 131"/>
                <a:gd name="T69" fmla="*/ 4 h 124"/>
                <a:gd name="T70" fmla="*/ 76 w 131"/>
                <a:gd name="T71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" h="124">
                  <a:moveTo>
                    <a:pt x="76" y="2"/>
                  </a:moveTo>
                  <a:lnTo>
                    <a:pt x="74" y="2"/>
                  </a:lnTo>
                  <a:lnTo>
                    <a:pt x="72" y="2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3" y="2"/>
                  </a:lnTo>
                  <a:lnTo>
                    <a:pt x="38" y="2"/>
                  </a:lnTo>
                  <a:lnTo>
                    <a:pt x="30" y="6"/>
                  </a:lnTo>
                  <a:lnTo>
                    <a:pt x="24" y="8"/>
                  </a:lnTo>
                  <a:lnTo>
                    <a:pt x="19" y="13"/>
                  </a:lnTo>
                  <a:lnTo>
                    <a:pt x="13" y="19"/>
                  </a:lnTo>
                  <a:lnTo>
                    <a:pt x="7" y="27"/>
                  </a:lnTo>
                  <a:lnTo>
                    <a:pt x="5" y="30"/>
                  </a:lnTo>
                  <a:lnTo>
                    <a:pt x="3" y="34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1" y="78"/>
                  </a:lnTo>
                  <a:lnTo>
                    <a:pt x="3" y="82"/>
                  </a:lnTo>
                  <a:lnTo>
                    <a:pt x="5" y="87"/>
                  </a:lnTo>
                  <a:lnTo>
                    <a:pt x="11" y="95"/>
                  </a:lnTo>
                  <a:lnTo>
                    <a:pt x="19" y="103"/>
                  </a:lnTo>
                  <a:lnTo>
                    <a:pt x="20" y="106"/>
                  </a:lnTo>
                  <a:lnTo>
                    <a:pt x="26" y="110"/>
                  </a:lnTo>
                  <a:lnTo>
                    <a:pt x="30" y="112"/>
                  </a:lnTo>
                  <a:lnTo>
                    <a:pt x="36" y="116"/>
                  </a:lnTo>
                  <a:lnTo>
                    <a:pt x="39" y="118"/>
                  </a:lnTo>
                  <a:lnTo>
                    <a:pt x="43" y="120"/>
                  </a:lnTo>
                  <a:lnTo>
                    <a:pt x="49" y="122"/>
                  </a:lnTo>
                  <a:lnTo>
                    <a:pt x="53" y="122"/>
                  </a:lnTo>
                  <a:lnTo>
                    <a:pt x="58" y="124"/>
                  </a:lnTo>
                  <a:lnTo>
                    <a:pt x="62" y="124"/>
                  </a:lnTo>
                  <a:lnTo>
                    <a:pt x="68" y="124"/>
                  </a:lnTo>
                  <a:lnTo>
                    <a:pt x="74" y="124"/>
                  </a:lnTo>
                  <a:lnTo>
                    <a:pt x="77" y="122"/>
                  </a:lnTo>
                  <a:lnTo>
                    <a:pt x="83" y="122"/>
                  </a:lnTo>
                  <a:lnTo>
                    <a:pt x="87" y="120"/>
                  </a:lnTo>
                  <a:lnTo>
                    <a:pt x="93" y="118"/>
                  </a:lnTo>
                  <a:lnTo>
                    <a:pt x="96" y="114"/>
                  </a:lnTo>
                  <a:lnTo>
                    <a:pt x="100" y="112"/>
                  </a:lnTo>
                  <a:lnTo>
                    <a:pt x="104" y="108"/>
                  </a:lnTo>
                  <a:lnTo>
                    <a:pt x="110" y="105"/>
                  </a:lnTo>
                  <a:lnTo>
                    <a:pt x="112" y="99"/>
                  </a:lnTo>
                  <a:lnTo>
                    <a:pt x="115" y="95"/>
                  </a:lnTo>
                  <a:lnTo>
                    <a:pt x="119" y="89"/>
                  </a:lnTo>
                  <a:lnTo>
                    <a:pt x="121" y="86"/>
                  </a:lnTo>
                  <a:lnTo>
                    <a:pt x="125" y="76"/>
                  </a:lnTo>
                  <a:lnTo>
                    <a:pt x="129" y="68"/>
                  </a:lnTo>
                  <a:lnTo>
                    <a:pt x="131" y="61"/>
                  </a:lnTo>
                  <a:lnTo>
                    <a:pt x="131" y="53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5" y="32"/>
                  </a:lnTo>
                  <a:lnTo>
                    <a:pt x="121" y="27"/>
                  </a:lnTo>
                  <a:lnTo>
                    <a:pt x="115" y="21"/>
                  </a:lnTo>
                  <a:lnTo>
                    <a:pt x="110" y="17"/>
                  </a:lnTo>
                  <a:lnTo>
                    <a:pt x="106" y="15"/>
                  </a:lnTo>
                  <a:lnTo>
                    <a:pt x="102" y="11"/>
                  </a:lnTo>
                  <a:lnTo>
                    <a:pt x="98" y="9"/>
                  </a:lnTo>
                  <a:lnTo>
                    <a:pt x="95" y="8"/>
                  </a:lnTo>
                  <a:lnTo>
                    <a:pt x="89" y="6"/>
                  </a:lnTo>
                  <a:lnTo>
                    <a:pt x="85" y="6"/>
                  </a:lnTo>
                  <a:lnTo>
                    <a:pt x="79" y="4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2737" y="2657"/>
              <a:ext cx="73" cy="52"/>
            </a:xfrm>
            <a:custGeom>
              <a:avLst/>
              <a:gdLst>
                <a:gd name="T0" fmla="*/ 129 w 144"/>
                <a:gd name="T1" fmla="*/ 35 h 103"/>
                <a:gd name="T2" fmla="*/ 123 w 144"/>
                <a:gd name="T3" fmla="*/ 29 h 103"/>
                <a:gd name="T4" fmla="*/ 112 w 144"/>
                <a:gd name="T5" fmla="*/ 21 h 103"/>
                <a:gd name="T6" fmla="*/ 97 w 144"/>
                <a:gd name="T7" fmla="*/ 12 h 103"/>
                <a:gd name="T8" fmla="*/ 84 w 144"/>
                <a:gd name="T9" fmla="*/ 6 h 103"/>
                <a:gd name="T10" fmla="*/ 74 w 144"/>
                <a:gd name="T11" fmla="*/ 2 h 103"/>
                <a:gd name="T12" fmla="*/ 65 w 144"/>
                <a:gd name="T13" fmla="*/ 0 h 103"/>
                <a:gd name="T14" fmla="*/ 55 w 144"/>
                <a:gd name="T15" fmla="*/ 0 h 103"/>
                <a:gd name="T16" fmla="*/ 46 w 144"/>
                <a:gd name="T17" fmla="*/ 0 h 103"/>
                <a:gd name="T18" fmla="*/ 36 w 144"/>
                <a:gd name="T19" fmla="*/ 2 h 103"/>
                <a:gd name="T20" fmla="*/ 26 w 144"/>
                <a:gd name="T21" fmla="*/ 8 h 103"/>
                <a:gd name="T22" fmla="*/ 19 w 144"/>
                <a:gd name="T23" fmla="*/ 16 h 103"/>
                <a:gd name="T24" fmla="*/ 11 w 144"/>
                <a:gd name="T25" fmla="*/ 25 h 103"/>
                <a:gd name="T26" fmla="*/ 6 w 144"/>
                <a:gd name="T27" fmla="*/ 35 h 103"/>
                <a:gd name="T28" fmla="*/ 2 w 144"/>
                <a:gd name="T29" fmla="*/ 44 h 103"/>
                <a:gd name="T30" fmla="*/ 0 w 144"/>
                <a:gd name="T31" fmla="*/ 54 h 103"/>
                <a:gd name="T32" fmla="*/ 0 w 144"/>
                <a:gd name="T33" fmla="*/ 65 h 103"/>
                <a:gd name="T34" fmla="*/ 7 w 144"/>
                <a:gd name="T35" fmla="*/ 80 h 103"/>
                <a:gd name="T36" fmla="*/ 21 w 144"/>
                <a:gd name="T37" fmla="*/ 92 h 103"/>
                <a:gd name="T38" fmla="*/ 30 w 144"/>
                <a:gd name="T39" fmla="*/ 97 h 103"/>
                <a:gd name="T40" fmla="*/ 40 w 144"/>
                <a:gd name="T41" fmla="*/ 101 h 103"/>
                <a:gd name="T42" fmla="*/ 49 w 144"/>
                <a:gd name="T43" fmla="*/ 103 h 103"/>
                <a:gd name="T44" fmla="*/ 59 w 144"/>
                <a:gd name="T45" fmla="*/ 103 h 103"/>
                <a:gd name="T46" fmla="*/ 68 w 144"/>
                <a:gd name="T47" fmla="*/ 103 h 103"/>
                <a:gd name="T48" fmla="*/ 80 w 144"/>
                <a:gd name="T49" fmla="*/ 101 h 103"/>
                <a:gd name="T50" fmla="*/ 87 w 144"/>
                <a:gd name="T51" fmla="*/ 97 h 103"/>
                <a:gd name="T52" fmla="*/ 97 w 144"/>
                <a:gd name="T53" fmla="*/ 94 h 103"/>
                <a:gd name="T54" fmla="*/ 106 w 144"/>
                <a:gd name="T55" fmla="*/ 88 h 103"/>
                <a:gd name="T56" fmla="*/ 114 w 144"/>
                <a:gd name="T57" fmla="*/ 86 h 103"/>
                <a:gd name="T58" fmla="*/ 125 w 144"/>
                <a:gd name="T59" fmla="*/ 80 h 103"/>
                <a:gd name="T60" fmla="*/ 135 w 144"/>
                <a:gd name="T61" fmla="*/ 75 h 103"/>
                <a:gd name="T62" fmla="*/ 144 w 144"/>
                <a:gd name="T63" fmla="*/ 63 h 103"/>
                <a:gd name="T64" fmla="*/ 142 w 144"/>
                <a:gd name="T65" fmla="*/ 52 h 103"/>
                <a:gd name="T66" fmla="*/ 135 w 144"/>
                <a:gd name="T67" fmla="*/ 42 h 103"/>
                <a:gd name="T68" fmla="*/ 131 w 144"/>
                <a:gd name="T69" fmla="*/ 3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03">
                  <a:moveTo>
                    <a:pt x="131" y="37"/>
                  </a:moveTo>
                  <a:lnTo>
                    <a:pt x="129" y="35"/>
                  </a:lnTo>
                  <a:lnTo>
                    <a:pt x="127" y="33"/>
                  </a:lnTo>
                  <a:lnTo>
                    <a:pt x="123" y="29"/>
                  </a:lnTo>
                  <a:lnTo>
                    <a:pt x="118" y="27"/>
                  </a:lnTo>
                  <a:lnTo>
                    <a:pt x="112" y="21"/>
                  </a:lnTo>
                  <a:lnTo>
                    <a:pt x="104" y="17"/>
                  </a:lnTo>
                  <a:lnTo>
                    <a:pt x="97" y="12"/>
                  </a:lnTo>
                  <a:lnTo>
                    <a:pt x="89" y="8"/>
                  </a:lnTo>
                  <a:lnTo>
                    <a:pt x="84" y="6"/>
                  </a:lnTo>
                  <a:lnTo>
                    <a:pt x="80" y="4"/>
                  </a:lnTo>
                  <a:lnTo>
                    <a:pt x="74" y="2"/>
                  </a:lnTo>
                  <a:lnTo>
                    <a:pt x="70" y="2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6" y="2"/>
                  </a:lnTo>
                  <a:lnTo>
                    <a:pt x="32" y="6"/>
                  </a:lnTo>
                  <a:lnTo>
                    <a:pt x="26" y="8"/>
                  </a:lnTo>
                  <a:lnTo>
                    <a:pt x="23" y="12"/>
                  </a:lnTo>
                  <a:lnTo>
                    <a:pt x="19" y="16"/>
                  </a:lnTo>
                  <a:lnTo>
                    <a:pt x="15" y="21"/>
                  </a:lnTo>
                  <a:lnTo>
                    <a:pt x="11" y="25"/>
                  </a:lnTo>
                  <a:lnTo>
                    <a:pt x="9" y="29"/>
                  </a:lnTo>
                  <a:lnTo>
                    <a:pt x="6" y="35"/>
                  </a:lnTo>
                  <a:lnTo>
                    <a:pt x="4" y="38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5"/>
                  </a:lnTo>
                  <a:lnTo>
                    <a:pt x="4" y="73"/>
                  </a:lnTo>
                  <a:lnTo>
                    <a:pt x="7" y="80"/>
                  </a:lnTo>
                  <a:lnTo>
                    <a:pt x="13" y="88"/>
                  </a:lnTo>
                  <a:lnTo>
                    <a:pt x="21" y="92"/>
                  </a:lnTo>
                  <a:lnTo>
                    <a:pt x="26" y="97"/>
                  </a:lnTo>
                  <a:lnTo>
                    <a:pt x="30" y="97"/>
                  </a:lnTo>
                  <a:lnTo>
                    <a:pt x="34" y="99"/>
                  </a:lnTo>
                  <a:lnTo>
                    <a:pt x="40" y="101"/>
                  </a:lnTo>
                  <a:lnTo>
                    <a:pt x="44" y="103"/>
                  </a:lnTo>
                  <a:lnTo>
                    <a:pt x="49" y="103"/>
                  </a:lnTo>
                  <a:lnTo>
                    <a:pt x="53" y="103"/>
                  </a:lnTo>
                  <a:lnTo>
                    <a:pt x="59" y="103"/>
                  </a:lnTo>
                  <a:lnTo>
                    <a:pt x="65" y="103"/>
                  </a:lnTo>
                  <a:lnTo>
                    <a:pt x="68" y="103"/>
                  </a:lnTo>
                  <a:lnTo>
                    <a:pt x="74" y="101"/>
                  </a:lnTo>
                  <a:lnTo>
                    <a:pt x="80" y="101"/>
                  </a:lnTo>
                  <a:lnTo>
                    <a:pt x="84" y="99"/>
                  </a:lnTo>
                  <a:lnTo>
                    <a:pt x="87" y="97"/>
                  </a:lnTo>
                  <a:lnTo>
                    <a:pt x="93" y="95"/>
                  </a:lnTo>
                  <a:lnTo>
                    <a:pt x="97" y="94"/>
                  </a:lnTo>
                  <a:lnTo>
                    <a:pt x="103" y="92"/>
                  </a:lnTo>
                  <a:lnTo>
                    <a:pt x="106" y="88"/>
                  </a:lnTo>
                  <a:lnTo>
                    <a:pt x="110" y="88"/>
                  </a:lnTo>
                  <a:lnTo>
                    <a:pt x="114" y="86"/>
                  </a:lnTo>
                  <a:lnTo>
                    <a:pt x="118" y="84"/>
                  </a:lnTo>
                  <a:lnTo>
                    <a:pt x="125" y="80"/>
                  </a:lnTo>
                  <a:lnTo>
                    <a:pt x="131" y="76"/>
                  </a:lnTo>
                  <a:lnTo>
                    <a:pt x="135" y="75"/>
                  </a:lnTo>
                  <a:lnTo>
                    <a:pt x="141" y="71"/>
                  </a:lnTo>
                  <a:lnTo>
                    <a:pt x="144" y="63"/>
                  </a:lnTo>
                  <a:lnTo>
                    <a:pt x="144" y="57"/>
                  </a:lnTo>
                  <a:lnTo>
                    <a:pt x="142" y="52"/>
                  </a:lnTo>
                  <a:lnTo>
                    <a:pt x="141" y="48"/>
                  </a:lnTo>
                  <a:lnTo>
                    <a:pt x="135" y="42"/>
                  </a:lnTo>
                  <a:lnTo>
                    <a:pt x="131" y="37"/>
                  </a:lnTo>
                  <a:lnTo>
                    <a:pt x="131" y="37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830" y="1913"/>
              <a:ext cx="58" cy="51"/>
            </a:xfrm>
            <a:custGeom>
              <a:avLst/>
              <a:gdLst>
                <a:gd name="T0" fmla="*/ 44 w 116"/>
                <a:gd name="T1" fmla="*/ 5 h 102"/>
                <a:gd name="T2" fmla="*/ 33 w 116"/>
                <a:gd name="T3" fmla="*/ 7 h 102"/>
                <a:gd name="T4" fmla="*/ 21 w 116"/>
                <a:gd name="T5" fmla="*/ 13 h 102"/>
                <a:gd name="T6" fmla="*/ 14 w 116"/>
                <a:gd name="T7" fmla="*/ 21 h 102"/>
                <a:gd name="T8" fmla="*/ 6 w 116"/>
                <a:gd name="T9" fmla="*/ 32 h 102"/>
                <a:gd name="T10" fmla="*/ 2 w 116"/>
                <a:gd name="T11" fmla="*/ 43 h 102"/>
                <a:gd name="T12" fmla="*/ 2 w 116"/>
                <a:gd name="T13" fmla="*/ 53 h 102"/>
                <a:gd name="T14" fmla="*/ 0 w 116"/>
                <a:gd name="T15" fmla="*/ 62 h 102"/>
                <a:gd name="T16" fmla="*/ 2 w 116"/>
                <a:gd name="T17" fmla="*/ 72 h 102"/>
                <a:gd name="T18" fmla="*/ 6 w 116"/>
                <a:gd name="T19" fmla="*/ 83 h 102"/>
                <a:gd name="T20" fmla="*/ 17 w 116"/>
                <a:gd name="T21" fmla="*/ 93 h 102"/>
                <a:gd name="T22" fmla="*/ 29 w 116"/>
                <a:gd name="T23" fmla="*/ 98 h 102"/>
                <a:gd name="T24" fmla="*/ 38 w 116"/>
                <a:gd name="T25" fmla="*/ 100 h 102"/>
                <a:gd name="T26" fmla="*/ 48 w 116"/>
                <a:gd name="T27" fmla="*/ 100 h 102"/>
                <a:gd name="T28" fmla="*/ 55 w 116"/>
                <a:gd name="T29" fmla="*/ 100 h 102"/>
                <a:gd name="T30" fmla="*/ 65 w 116"/>
                <a:gd name="T31" fmla="*/ 98 h 102"/>
                <a:gd name="T32" fmla="*/ 74 w 116"/>
                <a:gd name="T33" fmla="*/ 95 h 102"/>
                <a:gd name="T34" fmla="*/ 88 w 116"/>
                <a:gd name="T35" fmla="*/ 89 h 102"/>
                <a:gd name="T36" fmla="*/ 103 w 116"/>
                <a:gd name="T37" fmla="*/ 76 h 102"/>
                <a:gd name="T38" fmla="*/ 111 w 116"/>
                <a:gd name="T39" fmla="*/ 62 h 102"/>
                <a:gd name="T40" fmla="*/ 112 w 116"/>
                <a:gd name="T41" fmla="*/ 53 h 102"/>
                <a:gd name="T42" fmla="*/ 116 w 116"/>
                <a:gd name="T43" fmla="*/ 43 h 102"/>
                <a:gd name="T44" fmla="*/ 114 w 116"/>
                <a:gd name="T45" fmla="*/ 30 h 102"/>
                <a:gd name="T46" fmla="*/ 109 w 116"/>
                <a:gd name="T47" fmla="*/ 21 h 102"/>
                <a:gd name="T48" fmla="*/ 99 w 116"/>
                <a:gd name="T49" fmla="*/ 11 h 102"/>
                <a:gd name="T50" fmla="*/ 90 w 116"/>
                <a:gd name="T51" fmla="*/ 5 h 102"/>
                <a:gd name="T52" fmla="*/ 80 w 116"/>
                <a:gd name="T53" fmla="*/ 1 h 102"/>
                <a:gd name="T54" fmla="*/ 71 w 116"/>
                <a:gd name="T55" fmla="*/ 1 h 102"/>
                <a:gd name="T56" fmla="*/ 65 w 116"/>
                <a:gd name="T57" fmla="*/ 0 h 102"/>
                <a:gd name="T58" fmla="*/ 57 w 116"/>
                <a:gd name="T59" fmla="*/ 1 h 102"/>
                <a:gd name="T60" fmla="*/ 50 w 116"/>
                <a:gd name="T61" fmla="*/ 5 h 102"/>
                <a:gd name="T62" fmla="*/ 46 w 116"/>
                <a:gd name="T63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02">
                  <a:moveTo>
                    <a:pt x="46" y="7"/>
                  </a:moveTo>
                  <a:lnTo>
                    <a:pt x="44" y="5"/>
                  </a:lnTo>
                  <a:lnTo>
                    <a:pt x="38" y="5"/>
                  </a:lnTo>
                  <a:lnTo>
                    <a:pt x="33" y="7"/>
                  </a:lnTo>
                  <a:lnTo>
                    <a:pt x="25" y="11"/>
                  </a:lnTo>
                  <a:lnTo>
                    <a:pt x="21" y="13"/>
                  </a:lnTo>
                  <a:lnTo>
                    <a:pt x="17" y="15"/>
                  </a:lnTo>
                  <a:lnTo>
                    <a:pt x="14" y="21"/>
                  </a:lnTo>
                  <a:lnTo>
                    <a:pt x="10" y="26"/>
                  </a:lnTo>
                  <a:lnTo>
                    <a:pt x="6" y="32"/>
                  </a:lnTo>
                  <a:lnTo>
                    <a:pt x="4" y="40"/>
                  </a:lnTo>
                  <a:lnTo>
                    <a:pt x="2" y="43"/>
                  </a:lnTo>
                  <a:lnTo>
                    <a:pt x="2" y="47"/>
                  </a:lnTo>
                  <a:lnTo>
                    <a:pt x="2" y="53"/>
                  </a:lnTo>
                  <a:lnTo>
                    <a:pt x="2" y="59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6" y="83"/>
                  </a:lnTo>
                  <a:lnTo>
                    <a:pt x="12" y="89"/>
                  </a:lnTo>
                  <a:lnTo>
                    <a:pt x="17" y="93"/>
                  </a:lnTo>
                  <a:lnTo>
                    <a:pt x="25" y="97"/>
                  </a:lnTo>
                  <a:lnTo>
                    <a:pt x="29" y="98"/>
                  </a:lnTo>
                  <a:lnTo>
                    <a:pt x="34" y="100"/>
                  </a:lnTo>
                  <a:lnTo>
                    <a:pt x="38" y="100"/>
                  </a:lnTo>
                  <a:lnTo>
                    <a:pt x="44" y="102"/>
                  </a:lnTo>
                  <a:lnTo>
                    <a:pt x="48" y="100"/>
                  </a:lnTo>
                  <a:lnTo>
                    <a:pt x="52" y="100"/>
                  </a:lnTo>
                  <a:lnTo>
                    <a:pt x="55" y="100"/>
                  </a:lnTo>
                  <a:lnTo>
                    <a:pt x="61" y="100"/>
                  </a:lnTo>
                  <a:lnTo>
                    <a:pt x="65" y="98"/>
                  </a:lnTo>
                  <a:lnTo>
                    <a:pt x="71" y="97"/>
                  </a:lnTo>
                  <a:lnTo>
                    <a:pt x="74" y="95"/>
                  </a:lnTo>
                  <a:lnTo>
                    <a:pt x="80" y="93"/>
                  </a:lnTo>
                  <a:lnTo>
                    <a:pt x="88" y="89"/>
                  </a:lnTo>
                  <a:lnTo>
                    <a:pt x="97" y="83"/>
                  </a:lnTo>
                  <a:lnTo>
                    <a:pt x="103" y="76"/>
                  </a:lnTo>
                  <a:lnTo>
                    <a:pt x="109" y="68"/>
                  </a:lnTo>
                  <a:lnTo>
                    <a:pt x="111" y="62"/>
                  </a:lnTo>
                  <a:lnTo>
                    <a:pt x="112" y="59"/>
                  </a:lnTo>
                  <a:lnTo>
                    <a:pt x="112" y="53"/>
                  </a:lnTo>
                  <a:lnTo>
                    <a:pt x="114" y="51"/>
                  </a:lnTo>
                  <a:lnTo>
                    <a:pt x="116" y="43"/>
                  </a:lnTo>
                  <a:lnTo>
                    <a:pt x="116" y="38"/>
                  </a:lnTo>
                  <a:lnTo>
                    <a:pt x="114" y="30"/>
                  </a:lnTo>
                  <a:lnTo>
                    <a:pt x="112" y="24"/>
                  </a:lnTo>
                  <a:lnTo>
                    <a:pt x="109" y="21"/>
                  </a:lnTo>
                  <a:lnTo>
                    <a:pt x="105" y="17"/>
                  </a:lnTo>
                  <a:lnTo>
                    <a:pt x="99" y="11"/>
                  </a:lnTo>
                  <a:lnTo>
                    <a:pt x="95" y="9"/>
                  </a:lnTo>
                  <a:lnTo>
                    <a:pt x="90" y="5"/>
                  </a:lnTo>
                  <a:lnTo>
                    <a:pt x="84" y="5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71" y="1"/>
                  </a:lnTo>
                  <a:lnTo>
                    <a:pt x="69" y="1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0" y="5"/>
                  </a:lnTo>
                  <a:lnTo>
                    <a:pt x="46" y="7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856" y="1993"/>
              <a:ext cx="33" cy="32"/>
            </a:xfrm>
            <a:custGeom>
              <a:avLst/>
              <a:gdLst>
                <a:gd name="T0" fmla="*/ 65 w 65"/>
                <a:gd name="T1" fmla="*/ 29 h 65"/>
                <a:gd name="T2" fmla="*/ 65 w 65"/>
                <a:gd name="T3" fmla="*/ 27 h 65"/>
                <a:gd name="T4" fmla="*/ 65 w 65"/>
                <a:gd name="T5" fmla="*/ 23 h 65"/>
                <a:gd name="T6" fmla="*/ 63 w 65"/>
                <a:gd name="T7" fmla="*/ 16 h 65"/>
                <a:gd name="T8" fmla="*/ 59 w 65"/>
                <a:gd name="T9" fmla="*/ 10 h 65"/>
                <a:gd name="T10" fmla="*/ 56 w 65"/>
                <a:gd name="T11" fmla="*/ 4 h 65"/>
                <a:gd name="T12" fmla="*/ 48 w 65"/>
                <a:gd name="T13" fmla="*/ 0 h 65"/>
                <a:gd name="T14" fmla="*/ 44 w 65"/>
                <a:gd name="T15" fmla="*/ 0 h 65"/>
                <a:gd name="T16" fmla="*/ 38 w 65"/>
                <a:gd name="T17" fmla="*/ 0 h 65"/>
                <a:gd name="T18" fmla="*/ 33 w 65"/>
                <a:gd name="T19" fmla="*/ 0 h 65"/>
                <a:gd name="T20" fmla="*/ 27 w 65"/>
                <a:gd name="T21" fmla="*/ 4 h 65"/>
                <a:gd name="T22" fmla="*/ 21 w 65"/>
                <a:gd name="T23" fmla="*/ 6 h 65"/>
                <a:gd name="T24" fmla="*/ 16 w 65"/>
                <a:gd name="T25" fmla="*/ 12 h 65"/>
                <a:gd name="T26" fmla="*/ 10 w 65"/>
                <a:gd name="T27" fmla="*/ 16 h 65"/>
                <a:gd name="T28" fmla="*/ 6 w 65"/>
                <a:gd name="T29" fmla="*/ 21 h 65"/>
                <a:gd name="T30" fmla="*/ 2 w 65"/>
                <a:gd name="T31" fmla="*/ 25 h 65"/>
                <a:gd name="T32" fmla="*/ 2 w 65"/>
                <a:gd name="T33" fmla="*/ 31 h 65"/>
                <a:gd name="T34" fmla="*/ 0 w 65"/>
                <a:gd name="T35" fmla="*/ 35 h 65"/>
                <a:gd name="T36" fmla="*/ 0 w 65"/>
                <a:gd name="T37" fmla="*/ 42 h 65"/>
                <a:gd name="T38" fmla="*/ 0 w 65"/>
                <a:gd name="T39" fmla="*/ 46 h 65"/>
                <a:gd name="T40" fmla="*/ 2 w 65"/>
                <a:gd name="T41" fmla="*/ 50 h 65"/>
                <a:gd name="T42" fmla="*/ 4 w 65"/>
                <a:gd name="T43" fmla="*/ 54 h 65"/>
                <a:gd name="T44" fmla="*/ 8 w 65"/>
                <a:gd name="T45" fmla="*/ 59 h 65"/>
                <a:gd name="T46" fmla="*/ 10 w 65"/>
                <a:gd name="T47" fmla="*/ 61 h 65"/>
                <a:gd name="T48" fmla="*/ 14 w 65"/>
                <a:gd name="T49" fmla="*/ 63 h 65"/>
                <a:gd name="T50" fmla="*/ 19 w 65"/>
                <a:gd name="T51" fmla="*/ 65 h 65"/>
                <a:gd name="T52" fmla="*/ 25 w 65"/>
                <a:gd name="T53" fmla="*/ 65 h 65"/>
                <a:gd name="T54" fmla="*/ 31 w 65"/>
                <a:gd name="T55" fmla="*/ 65 h 65"/>
                <a:gd name="T56" fmla="*/ 37 w 65"/>
                <a:gd name="T57" fmla="*/ 63 h 65"/>
                <a:gd name="T58" fmla="*/ 40 w 65"/>
                <a:gd name="T59" fmla="*/ 63 h 65"/>
                <a:gd name="T60" fmla="*/ 44 w 65"/>
                <a:gd name="T61" fmla="*/ 63 h 65"/>
                <a:gd name="T62" fmla="*/ 52 w 65"/>
                <a:gd name="T63" fmla="*/ 59 h 65"/>
                <a:gd name="T64" fmla="*/ 58 w 65"/>
                <a:gd name="T65" fmla="*/ 57 h 65"/>
                <a:gd name="T66" fmla="*/ 59 w 65"/>
                <a:gd name="T67" fmla="*/ 54 h 65"/>
                <a:gd name="T68" fmla="*/ 63 w 65"/>
                <a:gd name="T69" fmla="*/ 46 h 65"/>
                <a:gd name="T70" fmla="*/ 65 w 65"/>
                <a:gd name="T71" fmla="*/ 42 h 65"/>
                <a:gd name="T72" fmla="*/ 65 w 65"/>
                <a:gd name="T73" fmla="*/ 38 h 65"/>
                <a:gd name="T74" fmla="*/ 65 w 65"/>
                <a:gd name="T75" fmla="*/ 33 h 65"/>
                <a:gd name="T76" fmla="*/ 65 w 65"/>
                <a:gd name="T77" fmla="*/ 29 h 65"/>
                <a:gd name="T78" fmla="*/ 65 w 65"/>
                <a:gd name="T79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" h="65">
                  <a:moveTo>
                    <a:pt x="65" y="29"/>
                  </a:moveTo>
                  <a:lnTo>
                    <a:pt x="65" y="27"/>
                  </a:lnTo>
                  <a:lnTo>
                    <a:pt x="65" y="23"/>
                  </a:lnTo>
                  <a:lnTo>
                    <a:pt x="63" y="16"/>
                  </a:lnTo>
                  <a:lnTo>
                    <a:pt x="59" y="10"/>
                  </a:lnTo>
                  <a:lnTo>
                    <a:pt x="56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6" y="12"/>
                  </a:lnTo>
                  <a:lnTo>
                    <a:pt x="10" y="16"/>
                  </a:lnTo>
                  <a:lnTo>
                    <a:pt x="6" y="21"/>
                  </a:lnTo>
                  <a:lnTo>
                    <a:pt x="2" y="25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8" y="59"/>
                  </a:lnTo>
                  <a:lnTo>
                    <a:pt x="10" y="61"/>
                  </a:lnTo>
                  <a:lnTo>
                    <a:pt x="14" y="63"/>
                  </a:lnTo>
                  <a:lnTo>
                    <a:pt x="19" y="65"/>
                  </a:lnTo>
                  <a:lnTo>
                    <a:pt x="25" y="65"/>
                  </a:lnTo>
                  <a:lnTo>
                    <a:pt x="31" y="65"/>
                  </a:lnTo>
                  <a:lnTo>
                    <a:pt x="37" y="63"/>
                  </a:lnTo>
                  <a:lnTo>
                    <a:pt x="40" y="63"/>
                  </a:lnTo>
                  <a:lnTo>
                    <a:pt x="44" y="63"/>
                  </a:lnTo>
                  <a:lnTo>
                    <a:pt x="52" y="59"/>
                  </a:lnTo>
                  <a:lnTo>
                    <a:pt x="58" y="57"/>
                  </a:lnTo>
                  <a:lnTo>
                    <a:pt x="59" y="54"/>
                  </a:lnTo>
                  <a:lnTo>
                    <a:pt x="63" y="46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5" y="33"/>
                  </a:lnTo>
                  <a:lnTo>
                    <a:pt x="65" y="29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2941" y="2013"/>
              <a:ext cx="28" cy="24"/>
            </a:xfrm>
            <a:custGeom>
              <a:avLst/>
              <a:gdLst>
                <a:gd name="T0" fmla="*/ 26 w 57"/>
                <a:gd name="T1" fmla="*/ 2 h 50"/>
                <a:gd name="T2" fmla="*/ 24 w 57"/>
                <a:gd name="T3" fmla="*/ 2 h 50"/>
                <a:gd name="T4" fmla="*/ 21 w 57"/>
                <a:gd name="T5" fmla="*/ 4 h 50"/>
                <a:gd name="T6" fmla="*/ 15 w 57"/>
                <a:gd name="T7" fmla="*/ 6 h 50"/>
                <a:gd name="T8" fmla="*/ 11 w 57"/>
                <a:gd name="T9" fmla="*/ 10 h 50"/>
                <a:gd name="T10" fmla="*/ 3 w 57"/>
                <a:gd name="T11" fmla="*/ 14 h 50"/>
                <a:gd name="T12" fmla="*/ 2 w 57"/>
                <a:gd name="T13" fmla="*/ 19 h 50"/>
                <a:gd name="T14" fmla="*/ 0 w 57"/>
                <a:gd name="T15" fmla="*/ 25 h 50"/>
                <a:gd name="T16" fmla="*/ 2 w 57"/>
                <a:gd name="T17" fmla="*/ 33 h 50"/>
                <a:gd name="T18" fmla="*/ 7 w 57"/>
                <a:gd name="T19" fmla="*/ 40 h 50"/>
                <a:gd name="T20" fmla="*/ 13 w 57"/>
                <a:gd name="T21" fmla="*/ 44 h 50"/>
                <a:gd name="T22" fmla="*/ 17 w 57"/>
                <a:gd name="T23" fmla="*/ 46 h 50"/>
                <a:gd name="T24" fmla="*/ 22 w 57"/>
                <a:gd name="T25" fmla="*/ 48 h 50"/>
                <a:gd name="T26" fmla="*/ 26 w 57"/>
                <a:gd name="T27" fmla="*/ 50 h 50"/>
                <a:gd name="T28" fmla="*/ 32 w 57"/>
                <a:gd name="T29" fmla="*/ 50 h 50"/>
                <a:gd name="T30" fmla="*/ 36 w 57"/>
                <a:gd name="T31" fmla="*/ 50 h 50"/>
                <a:gd name="T32" fmla="*/ 41 w 57"/>
                <a:gd name="T33" fmla="*/ 50 h 50"/>
                <a:gd name="T34" fmla="*/ 45 w 57"/>
                <a:gd name="T35" fmla="*/ 48 h 50"/>
                <a:gd name="T36" fmla="*/ 49 w 57"/>
                <a:gd name="T37" fmla="*/ 46 h 50"/>
                <a:gd name="T38" fmla="*/ 51 w 57"/>
                <a:gd name="T39" fmla="*/ 44 h 50"/>
                <a:gd name="T40" fmla="*/ 55 w 57"/>
                <a:gd name="T41" fmla="*/ 40 h 50"/>
                <a:gd name="T42" fmla="*/ 57 w 57"/>
                <a:gd name="T43" fmla="*/ 36 h 50"/>
                <a:gd name="T44" fmla="*/ 57 w 57"/>
                <a:gd name="T45" fmla="*/ 33 h 50"/>
                <a:gd name="T46" fmla="*/ 57 w 57"/>
                <a:gd name="T47" fmla="*/ 29 h 50"/>
                <a:gd name="T48" fmla="*/ 57 w 57"/>
                <a:gd name="T49" fmla="*/ 23 h 50"/>
                <a:gd name="T50" fmla="*/ 55 w 57"/>
                <a:gd name="T51" fmla="*/ 19 h 50"/>
                <a:gd name="T52" fmla="*/ 55 w 57"/>
                <a:gd name="T53" fmla="*/ 17 h 50"/>
                <a:gd name="T54" fmla="*/ 53 w 57"/>
                <a:gd name="T55" fmla="*/ 10 h 50"/>
                <a:gd name="T56" fmla="*/ 51 w 57"/>
                <a:gd name="T57" fmla="*/ 6 h 50"/>
                <a:gd name="T58" fmla="*/ 47 w 57"/>
                <a:gd name="T59" fmla="*/ 2 h 50"/>
                <a:gd name="T60" fmla="*/ 41 w 57"/>
                <a:gd name="T61" fmla="*/ 0 h 50"/>
                <a:gd name="T62" fmla="*/ 38 w 57"/>
                <a:gd name="T63" fmla="*/ 0 h 50"/>
                <a:gd name="T64" fmla="*/ 34 w 57"/>
                <a:gd name="T65" fmla="*/ 0 h 50"/>
                <a:gd name="T66" fmla="*/ 30 w 57"/>
                <a:gd name="T67" fmla="*/ 0 h 50"/>
                <a:gd name="T68" fmla="*/ 26 w 57"/>
                <a:gd name="T69" fmla="*/ 2 h 50"/>
                <a:gd name="T70" fmla="*/ 26 w 57"/>
                <a:gd name="T71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50">
                  <a:moveTo>
                    <a:pt x="26" y="2"/>
                  </a:moveTo>
                  <a:lnTo>
                    <a:pt x="24" y="2"/>
                  </a:lnTo>
                  <a:lnTo>
                    <a:pt x="21" y="4"/>
                  </a:lnTo>
                  <a:lnTo>
                    <a:pt x="15" y="6"/>
                  </a:lnTo>
                  <a:lnTo>
                    <a:pt x="11" y="10"/>
                  </a:lnTo>
                  <a:lnTo>
                    <a:pt x="3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3" y="44"/>
                  </a:lnTo>
                  <a:lnTo>
                    <a:pt x="17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32" y="50"/>
                  </a:lnTo>
                  <a:lnTo>
                    <a:pt x="36" y="50"/>
                  </a:lnTo>
                  <a:lnTo>
                    <a:pt x="41" y="50"/>
                  </a:lnTo>
                  <a:lnTo>
                    <a:pt x="45" y="48"/>
                  </a:lnTo>
                  <a:lnTo>
                    <a:pt x="49" y="46"/>
                  </a:lnTo>
                  <a:lnTo>
                    <a:pt x="51" y="44"/>
                  </a:lnTo>
                  <a:lnTo>
                    <a:pt x="55" y="40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7" y="29"/>
                  </a:lnTo>
                  <a:lnTo>
                    <a:pt x="57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3" y="10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2607" y="2338"/>
              <a:ext cx="107" cy="421"/>
            </a:xfrm>
            <a:custGeom>
              <a:avLst/>
              <a:gdLst>
                <a:gd name="T0" fmla="*/ 194 w 213"/>
                <a:gd name="T1" fmla="*/ 49 h 842"/>
                <a:gd name="T2" fmla="*/ 196 w 213"/>
                <a:gd name="T3" fmla="*/ 76 h 842"/>
                <a:gd name="T4" fmla="*/ 200 w 213"/>
                <a:gd name="T5" fmla="*/ 115 h 842"/>
                <a:gd name="T6" fmla="*/ 204 w 213"/>
                <a:gd name="T7" fmla="*/ 163 h 842"/>
                <a:gd name="T8" fmla="*/ 208 w 213"/>
                <a:gd name="T9" fmla="*/ 220 h 842"/>
                <a:gd name="T10" fmla="*/ 211 w 213"/>
                <a:gd name="T11" fmla="*/ 283 h 842"/>
                <a:gd name="T12" fmla="*/ 213 w 213"/>
                <a:gd name="T13" fmla="*/ 349 h 842"/>
                <a:gd name="T14" fmla="*/ 213 w 213"/>
                <a:gd name="T15" fmla="*/ 416 h 842"/>
                <a:gd name="T16" fmla="*/ 210 w 213"/>
                <a:gd name="T17" fmla="*/ 482 h 842"/>
                <a:gd name="T18" fmla="*/ 204 w 213"/>
                <a:gd name="T19" fmla="*/ 545 h 842"/>
                <a:gd name="T20" fmla="*/ 196 w 213"/>
                <a:gd name="T21" fmla="*/ 602 h 842"/>
                <a:gd name="T22" fmla="*/ 183 w 213"/>
                <a:gd name="T23" fmla="*/ 650 h 842"/>
                <a:gd name="T24" fmla="*/ 166 w 213"/>
                <a:gd name="T25" fmla="*/ 688 h 842"/>
                <a:gd name="T26" fmla="*/ 149 w 213"/>
                <a:gd name="T27" fmla="*/ 720 h 842"/>
                <a:gd name="T28" fmla="*/ 135 w 213"/>
                <a:gd name="T29" fmla="*/ 749 h 842"/>
                <a:gd name="T30" fmla="*/ 118 w 213"/>
                <a:gd name="T31" fmla="*/ 777 h 842"/>
                <a:gd name="T32" fmla="*/ 96 w 213"/>
                <a:gd name="T33" fmla="*/ 811 h 842"/>
                <a:gd name="T34" fmla="*/ 67 w 213"/>
                <a:gd name="T35" fmla="*/ 840 h 842"/>
                <a:gd name="T36" fmla="*/ 33 w 213"/>
                <a:gd name="T37" fmla="*/ 838 h 842"/>
                <a:gd name="T38" fmla="*/ 6 w 213"/>
                <a:gd name="T39" fmla="*/ 815 h 842"/>
                <a:gd name="T40" fmla="*/ 2 w 213"/>
                <a:gd name="T41" fmla="*/ 792 h 842"/>
                <a:gd name="T42" fmla="*/ 12 w 213"/>
                <a:gd name="T43" fmla="*/ 790 h 842"/>
                <a:gd name="T44" fmla="*/ 37 w 213"/>
                <a:gd name="T45" fmla="*/ 809 h 842"/>
                <a:gd name="T46" fmla="*/ 63 w 213"/>
                <a:gd name="T47" fmla="*/ 800 h 842"/>
                <a:gd name="T48" fmla="*/ 84 w 213"/>
                <a:gd name="T49" fmla="*/ 783 h 842"/>
                <a:gd name="T50" fmla="*/ 101 w 213"/>
                <a:gd name="T51" fmla="*/ 760 h 842"/>
                <a:gd name="T52" fmla="*/ 118 w 213"/>
                <a:gd name="T53" fmla="*/ 726 h 842"/>
                <a:gd name="T54" fmla="*/ 130 w 213"/>
                <a:gd name="T55" fmla="*/ 697 h 842"/>
                <a:gd name="T56" fmla="*/ 139 w 213"/>
                <a:gd name="T57" fmla="*/ 675 h 842"/>
                <a:gd name="T58" fmla="*/ 147 w 213"/>
                <a:gd name="T59" fmla="*/ 650 h 842"/>
                <a:gd name="T60" fmla="*/ 156 w 213"/>
                <a:gd name="T61" fmla="*/ 623 h 842"/>
                <a:gd name="T62" fmla="*/ 164 w 213"/>
                <a:gd name="T63" fmla="*/ 595 h 842"/>
                <a:gd name="T64" fmla="*/ 173 w 213"/>
                <a:gd name="T65" fmla="*/ 566 h 842"/>
                <a:gd name="T66" fmla="*/ 179 w 213"/>
                <a:gd name="T67" fmla="*/ 534 h 842"/>
                <a:gd name="T68" fmla="*/ 183 w 213"/>
                <a:gd name="T69" fmla="*/ 498 h 842"/>
                <a:gd name="T70" fmla="*/ 187 w 213"/>
                <a:gd name="T71" fmla="*/ 460 h 842"/>
                <a:gd name="T72" fmla="*/ 189 w 213"/>
                <a:gd name="T73" fmla="*/ 420 h 842"/>
                <a:gd name="T74" fmla="*/ 187 w 213"/>
                <a:gd name="T75" fmla="*/ 378 h 842"/>
                <a:gd name="T76" fmla="*/ 187 w 213"/>
                <a:gd name="T77" fmla="*/ 338 h 842"/>
                <a:gd name="T78" fmla="*/ 185 w 213"/>
                <a:gd name="T79" fmla="*/ 298 h 842"/>
                <a:gd name="T80" fmla="*/ 183 w 213"/>
                <a:gd name="T81" fmla="*/ 260 h 842"/>
                <a:gd name="T82" fmla="*/ 181 w 213"/>
                <a:gd name="T83" fmla="*/ 222 h 842"/>
                <a:gd name="T84" fmla="*/ 179 w 213"/>
                <a:gd name="T85" fmla="*/ 188 h 842"/>
                <a:gd name="T86" fmla="*/ 175 w 213"/>
                <a:gd name="T87" fmla="*/ 159 h 842"/>
                <a:gd name="T88" fmla="*/ 173 w 213"/>
                <a:gd name="T89" fmla="*/ 133 h 842"/>
                <a:gd name="T90" fmla="*/ 173 w 213"/>
                <a:gd name="T91" fmla="*/ 95 h 842"/>
                <a:gd name="T92" fmla="*/ 173 w 213"/>
                <a:gd name="T93" fmla="*/ 58 h 842"/>
                <a:gd name="T94" fmla="*/ 173 w 213"/>
                <a:gd name="T95" fmla="*/ 28 h 842"/>
                <a:gd name="T96" fmla="*/ 179 w 213"/>
                <a:gd name="T97" fmla="*/ 3 h 842"/>
                <a:gd name="T98" fmla="*/ 187 w 213"/>
                <a:gd name="T99" fmla="*/ 9 h 842"/>
                <a:gd name="T100" fmla="*/ 191 w 213"/>
                <a:gd name="T101" fmla="*/ 3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3" h="842">
                  <a:moveTo>
                    <a:pt x="192" y="39"/>
                  </a:moveTo>
                  <a:lnTo>
                    <a:pt x="192" y="39"/>
                  </a:lnTo>
                  <a:lnTo>
                    <a:pt x="192" y="43"/>
                  </a:lnTo>
                  <a:lnTo>
                    <a:pt x="192" y="45"/>
                  </a:lnTo>
                  <a:lnTo>
                    <a:pt x="194" y="49"/>
                  </a:lnTo>
                  <a:lnTo>
                    <a:pt x="194" y="53"/>
                  </a:lnTo>
                  <a:lnTo>
                    <a:pt x="194" y="58"/>
                  </a:lnTo>
                  <a:lnTo>
                    <a:pt x="194" y="64"/>
                  </a:lnTo>
                  <a:lnTo>
                    <a:pt x="194" y="70"/>
                  </a:lnTo>
                  <a:lnTo>
                    <a:pt x="196" y="76"/>
                  </a:lnTo>
                  <a:lnTo>
                    <a:pt x="196" y="83"/>
                  </a:lnTo>
                  <a:lnTo>
                    <a:pt x="198" y="91"/>
                  </a:lnTo>
                  <a:lnTo>
                    <a:pt x="198" y="98"/>
                  </a:lnTo>
                  <a:lnTo>
                    <a:pt x="200" y="106"/>
                  </a:lnTo>
                  <a:lnTo>
                    <a:pt x="200" y="115"/>
                  </a:lnTo>
                  <a:lnTo>
                    <a:pt x="200" y="123"/>
                  </a:lnTo>
                  <a:lnTo>
                    <a:pt x="202" y="133"/>
                  </a:lnTo>
                  <a:lnTo>
                    <a:pt x="202" y="142"/>
                  </a:lnTo>
                  <a:lnTo>
                    <a:pt x="204" y="154"/>
                  </a:lnTo>
                  <a:lnTo>
                    <a:pt x="204" y="163"/>
                  </a:lnTo>
                  <a:lnTo>
                    <a:pt x="204" y="174"/>
                  </a:lnTo>
                  <a:lnTo>
                    <a:pt x="206" y="186"/>
                  </a:lnTo>
                  <a:lnTo>
                    <a:pt x="208" y="199"/>
                  </a:lnTo>
                  <a:lnTo>
                    <a:pt x="208" y="209"/>
                  </a:lnTo>
                  <a:lnTo>
                    <a:pt x="208" y="220"/>
                  </a:lnTo>
                  <a:lnTo>
                    <a:pt x="210" y="233"/>
                  </a:lnTo>
                  <a:lnTo>
                    <a:pt x="210" y="247"/>
                  </a:lnTo>
                  <a:lnTo>
                    <a:pt x="210" y="258"/>
                  </a:lnTo>
                  <a:lnTo>
                    <a:pt x="211" y="271"/>
                  </a:lnTo>
                  <a:lnTo>
                    <a:pt x="211" y="283"/>
                  </a:lnTo>
                  <a:lnTo>
                    <a:pt x="213" y="298"/>
                  </a:lnTo>
                  <a:lnTo>
                    <a:pt x="213" y="309"/>
                  </a:lnTo>
                  <a:lnTo>
                    <a:pt x="213" y="323"/>
                  </a:lnTo>
                  <a:lnTo>
                    <a:pt x="213" y="336"/>
                  </a:lnTo>
                  <a:lnTo>
                    <a:pt x="213" y="349"/>
                  </a:lnTo>
                  <a:lnTo>
                    <a:pt x="213" y="363"/>
                  </a:lnTo>
                  <a:lnTo>
                    <a:pt x="213" y="376"/>
                  </a:lnTo>
                  <a:lnTo>
                    <a:pt x="213" y="389"/>
                  </a:lnTo>
                  <a:lnTo>
                    <a:pt x="213" y="405"/>
                  </a:lnTo>
                  <a:lnTo>
                    <a:pt x="213" y="416"/>
                  </a:lnTo>
                  <a:lnTo>
                    <a:pt x="213" y="431"/>
                  </a:lnTo>
                  <a:lnTo>
                    <a:pt x="211" y="443"/>
                  </a:lnTo>
                  <a:lnTo>
                    <a:pt x="211" y="458"/>
                  </a:lnTo>
                  <a:lnTo>
                    <a:pt x="211" y="469"/>
                  </a:lnTo>
                  <a:lnTo>
                    <a:pt x="210" y="482"/>
                  </a:lnTo>
                  <a:lnTo>
                    <a:pt x="210" y="496"/>
                  </a:lnTo>
                  <a:lnTo>
                    <a:pt x="210" y="509"/>
                  </a:lnTo>
                  <a:lnTo>
                    <a:pt x="208" y="520"/>
                  </a:lnTo>
                  <a:lnTo>
                    <a:pt x="206" y="532"/>
                  </a:lnTo>
                  <a:lnTo>
                    <a:pt x="204" y="545"/>
                  </a:lnTo>
                  <a:lnTo>
                    <a:pt x="204" y="557"/>
                  </a:lnTo>
                  <a:lnTo>
                    <a:pt x="202" y="568"/>
                  </a:lnTo>
                  <a:lnTo>
                    <a:pt x="200" y="579"/>
                  </a:lnTo>
                  <a:lnTo>
                    <a:pt x="198" y="591"/>
                  </a:lnTo>
                  <a:lnTo>
                    <a:pt x="196" y="602"/>
                  </a:lnTo>
                  <a:lnTo>
                    <a:pt x="192" y="612"/>
                  </a:lnTo>
                  <a:lnTo>
                    <a:pt x="191" y="621"/>
                  </a:lnTo>
                  <a:lnTo>
                    <a:pt x="189" y="631"/>
                  </a:lnTo>
                  <a:lnTo>
                    <a:pt x="187" y="640"/>
                  </a:lnTo>
                  <a:lnTo>
                    <a:pt x="183" y="650"/>
                  </a:lnTo>
                  <a:lnTo>
                    <a:pt x="179" y="657"/>
                  </a:lnTo>
                  <a:lnTo>
                    <a:pt x="177" y="665"/>
                  </a:lnTo>
                  <a:lnTo>
                    <a:pt x="173" y="675"/>
                  </a:lnTo>
                  <a:lnTo>
                    <a:pt x="170" y="680"/>
                  </a:lnTo>
                  <a:lnTo>
                    <a:pt x="166" y="688"/>
                  </a:lnTo>
                  <a:lnTo>
                    <a:pt x="162" y="695"/>
                  </a:lnTo>
                  <a:lnTo>
                    <a:pt x="158" y="701"/>
                  </a:lnTo>
                  <a:lnTo>
                    <a:pt x="154" y="709"/>
                  </a:lnTo>
                  <a:lnTo>
                    <a:pt x="153" y="714"/>
                  </a:lnTo>
                  <a:lnTo>
                    <a:pt x="149" y="720"/>
                  </a:lnTo>
                  <a:lnTo>
                    <a:pt x="147" y="726"/>
                  </a:lnTo>
                  <a:lnTo>
                    <a:pt x="143" y="732"/>
                  </a:lnTo>
                  <a:lnTo>
                    <a:pt x="139" y="737"/>
                  </a:lnTo>
                  <a:lnTo>
                    <a:pt x="137" y="743"/>
                  </a:lnTo>
                  <a:lnTo>
                    <a:pt x="135" y="749"/>
                  </a:lnTo>
                  <a:lnTo>
                    <a:pt x="132" y="752"/>
                  </a:lnTo>
                  <a:lnTo>
                    <a:pt x="130" y="758"/>
                  </a:lnTo>
                  <a:lnTo>
                    <a:pt x="126" y="764"/>
                  </a:lnTo>
                  <a:lnTo>
                    <a:pt x="124" y="770"/>
                  </a:lnTo>
                  <a:lnTo>
                    <a:pt x="118" y="777"/>
                  </a:lnTo>
                  <a:lnTo>
                    <a:pt x="115" y="785"/>
                  </a:lnTo>
                  <a:lnTo>
                    <a:pt x="109" y="792"/>
                  </a:lnTo>
                  <a:lnTo>
                    <a:pt x="105" y="800"/>
                  </a:lnTo>
                  <a:lnTo>
                    <a:pt x="99" y="806"/>
                  </a:lnTo>
                  <a:lnTo>
                    <a:pt x="96" y="811"/>
                  </a:lnTo>
                  <a:lnTo>
                    <a:pt x="92" y="817"/>
                  </a:lnTo>
                  <a:lnTo>
                    <a:pt x="90" y="823"/>
                  </a:lnTo>
                  <a:lnTo>
                    <a:pt x="82" y="830"/>
                  </a:lnTo>
                  <a:lnTo>
                    <a:pt x="75" y="836"/>
                  </a:lnTo>
                  <a:lnTo>
                    <a:pt x="67" y="840"/>
                  </a:lnTo>
                  <a:lnTo>
                    <a:pt x="59" y="842"/>
                  </a:lnTo>
                  <a:lnTo>
                    <a:pt x="54" y="842"/>
                  </a:lnTo>
                  <a:lnTo>
                    <a:pt x="46" y="842"/>
                  </a:lnTo>
                  <a:lnTo>
                    <a:pt x="38" y="840"/>
                  </a:lnTo>
                  <a:lnTo>
                    <a:pt x="33" y="838"/>
                  </a:lnTo>
                  <a:lnTo>
                    <a:pt x="25" y="834"/>
                  </a:lnTo>
                  <a:lnTo>
                    <a:pt x="18" y="830"/>
                  </a:lnTo>
                  <a:lnTo>
                    <a:pt x="14" y="825"/>
                  </a:lnTo>
                  <a:lnTo>
                    <a:pt x="10" y="821"/>
                  </a:lnTo>
                  <a:lnTo>
                    <a:pt x="6" y="815"/>
                  </a:lnTo>
                  <a:lnTo>
                    <a:pt x="4" y="809"/>
                  </a:lnTo>
                  <a:lnTo>
                    <a:pt x="2" y="806"/>
                  </a:lnTo>
                  <a:lnTo>
                    <a:pt x="2" y="802"/>
                  </a:lnTo>
                  <a:lnTo>
                    <a:pt x="0" y="796"/>
                  </a:lnTo>
                  <a:lnTo>
                    <a:pt x="2" y="792"/>
                  </a:lnTo>
                  <a:lnTo>
                    <a:pt x="2" y="790"/>
                  </a:lnTo>
                  <a:lnTo>
                    <a:pt x="4" y="789"/>
                  </a:lnTo>
                  <a:lnTo>
                    <a:pt x="6" y="789"/>
                  </a:lnTo>
                  <a:lnTo>
                    <a:pt x="8" y="789"/>
                  </a:lnTo>
                  <a:lnTo>
                    <a:pt x="12" y="790"/>
                  </a:lnTo>
                  <a:lnTo>
                    <a:pt x="14" y="796"/>
                  </a:lnTo>
                  <a:lnTo>
                    <a:pt x="19" y="802"/>
                  </a:lnTo>
                  <a:lnTo>
                    <a:pt x="25" y="806"/>
                  </a:lnTo>
                  <a:lnTo>
                    <a:pt x="31" y="808"/>
                  </a:lnTo>
                  <a:lnTo>
                    <a:pt x="37" y="809"/>
                  </a:lnTo>
                  <a:lnTo>
                    <a:pt x="42" y="808"/>
                  </a:lnTo>
                  <a:lnTo>
                    <a:pt x="52" y="806"/>
                  </a:lnTo>
                  <a:lnTo>
                    <a:pt x="56" y="804"/>
                  </a:lnTo>
                  <a:lnTo>
                    <a:pt x="59" y="802"/>
                  </a:lnTo>
                  <a:lnTo>
                    <a:pt x="63" y="800"/>
                  </a:lnTo>
                  <a:lnTo>
                    <a:pt x="69" y="798"/>
                  </a:lnTo>
                  <a:lnTo>
                    <a:pt x="73" y="794"/>
                  </a:lnTo>
                  <a:lnTo>
                    <a:pt x="78" y="790"/>
                  </a:lnTo>
                  <a:lnTo>
                    <a:pt x="82" y="787"/>
                  </a:lnTo>
                  <a:lnTo>
                    <a:pt x="84" y="783"/>
                  </a:lnTo>
                  <a:lnTo>
                    <a:pt x="88" y="779"/>
                  </a:lnTo>
                  <a:lnTo>
                    <a:pt x="92" y="775"/>
                  </a:lnTo>
                  <a:lnTo>
                    <a:pt x="94" y="770"/>
                  </a:lnTo>
                  <a:lnTo>
                    <a:pt x="97" y="766"/>
                  </a:lnTo>
                  <a:lnTo>
                    <a:pt x="101" y="760"/>
                  </a:lnTo>
                  <a:lnTo>
                    <a:pt x="105" y="754"/>
                  </a:lnTo>
                  <a:lnTo>
                    <a:pt x="109" y="747"/>
                  </a:lnTo>
                  <a:lnTo>
                    <a:pt x="113" y="741"/>
                  </a:lnTo>
                  <a:lnTo>
                    <a:pt x="115" y="733"/>
                  </a:lnTo>
                  <a:lnTo>
                    <a:pt x="118" y="726"/>
                  </a:lnTo>
                  <a:lnTo>
                    <a:pt x="122" y="718"/>
                  </a:lnTo>
                  <a:lnTo>
                    <a:pt x="126" y="711"/>
                  </a:lnTo>
                  <a:lnTo>
                    <a:pt x="128" y="705"/>
                  </a:lnTo>
                  <a:lnTo>
                    <a:pt x="130" y="701"/>
                  </a:lnTo>
                  <a:lnTo>
                    <a:pt x="130" y="697"/>
                  </a:lnTo>
                  <a:lnTo>
                    <a:pt x="134" y="694"/>
                  </a:lnTo>
                  <a:lnTo>
                    <a:pt x="135" y="688"/>
                  </a:lnTo>
                  <a:lnTo>
                    <a:pt x="135" y="684"/>
                  </a:lnTo>
                  <a:lnTo>
                    <a:pt x="137" y="678"/>
                  </a:lnTo>
                  <a:lnTo>
                    <a:pt x="139" y="675"/>
                  </a:lnTo>
                  <a:lnTo>
                    <a:pt x="141" y="669"/>
                  </a:lnTo>
                  <a:lnTo>
                    <a:pt x="143" y="665"/>
                  </a:lnTo>
                  <a:lnTo>
                    <a:pt x="145" y="659"/>
                  </a:lnTo>
                  <a:lnTo>
                    <a:pt x="147" y="655"/>
                  </a:lnTo>
                  <a:lnTo>
                    <a:pt x="147" y="650"/>
                  </a:lnTo>
                  <a:lnTo>
                    <a:pt x="151" y="644"/>
                  </a:lnTo>
                  <a:lnTo>
                    <a:pt x="151" y="638"/>
                  </a:lnTo>
                  <a:lnTo>
                    <a:pt x="153" y="635"/>
                  </a:lnTo>
                  <a:lnTo>
                    <a:pt x="154" y="629"/>
                  </a:lnTo>
                  <a:lnTo>
                    <a:pt x="156" y="623"/>
                  </a:lnTo>
                  <a:lnTo>
                    <a:pt x="158" y="617"/>
                  </a:lnTo>
                  <a:lnTo>
                    <a:pt x="160" y="612"/>
                  </a:lnTo>
                  <a:lnTo>
                    <a:pt x="160" y="606"/>
                  </a:lnTo>
                  <a:lnTo>
                    <a:pt x="164" y="600"/>
                  </a:lnTo>
                  <a:lnTo>
                    <a:pt x="164" y="595"/>
                  </a:lnTo>
                  <a:lnTo>
                    <a:pt x="166" y="589"/>
                  </a:lnTo>
                  <a:lnTo>
                    <a:pt x="168" y="583"/>
                  </a:lnTo>
                  <a:lnTo>
                    <a:pt x="170" y="578"/>
                  </a:lnTo>
                  <a:lnTo>
                    <a:pt x="172" y="572"/>
                  </a:lnTo>
                  <a:lnTo>
                    <a:pt x="173" y="566"/>
                  </a:lnTo>
                  <a:lnTo>
                    <a:pt x="173" y="559"/>
                  </a:lnTo>
                  <a:lnTo>
                    <a:pt x="175" y="553"/>
                  </a:lnTo>
                  <a:lnTo>
                    <a:pt x="177" y="547"/>
                  </a:lnTo>
                  <a:lnTo>
                    <a:pt x="179" y="541"/>
                  </a:lnTo>
                  <a:lnTo>
                    <a:pt x="179" y="534"/>
                  </a:lnTo>
                  <a:lnTo>
                    <a:pt x="181" y="526"/>
                  </a:lnTo>
                  <a:lnTo>
                    <a:pt x="181" y="519"/>
                  </a:lnTo>
                  <a:lnTo>
                    <a:pt x="183" y="513"/>
                  </a:lnTo>
                  <a:lnTo>
                    <a:pt x="183" y="505"/>
                  </a:lnTo>
                  <a:lnTo>
                    <a:pt x="183" y="498"/>
                  </a:lnTo>
                  <a:lnTo>
                    <a:pt x="185" y="490"/>
                  </a:lnTo>
                  <a:lnTo>
                    <a:pt x="185" y="482"/>
                  </a:lnTo>
                  <a:lnTo>
                    <a:pt x="185" y="475"/>
                  </a:lnTo>
                  <a:lnTo>
                    <a:pt x="187" y="467"/>
                  </a:lnTo>
                  <a:lnTo>
                    <a:pt x="187" y="460"/>
                  </a:lnTo>
                  <a:lnTo>
                    <a:pt x="187" y="452"/>
                  </a:lnTo>
                  <a:lnTo>
                    <a:pt x="187" y="444"/>
                  </a:lnTo>
                  <a:lnTo>
                    <a:pt x="187" y="437"/>
                  </a:lnTo>
                  <a:lnTo>
                    <a:pt x="187" y="427"/>
                  </a:lnTo>
                  <a:lnTo>
                    <a:pt x="189" y="420"/>
                  </a:lnTo>
                  <a:lnTo>
                    <a:pt x="189" y="410"/>
                  </a:lnTo>
                  <a:lnTo>
                    <a:pt x="189" y="403"/>
                  </a:lnTo>
                  <a:lnTo>
                    <a:pt x="189" y="395"/>
                  </a:lnTo>
                  <a:lnTo>
                    <a:pt x="189" y="387"/>
                  </a:lnTo>
                  <a:lnTo>
                    <a:pt x="187" y="378"/>
                  </a:lnTo>
                  <a:lnTo>
                    <a:pt x="187" y="370"/>
                  </a:lnTo>
                  <a:lnTo>
                    <a:pt x="187" y="363"/>
                  </a:lnTo>
                  <a:lnTo>
                    <a:pt x="187" y="355"/>
                  </a:lnTo>
                  <a:lnTo>
                    <a:pt x="187" y="346"/>
                  </a:lnTo>
                  <a:lnTo>
                    <a:pt x="187" y="338"/>
                  </a:lnTo>
                  <a:lnTo>
                    <a:pt x="187" y="330"/>
                  </a:lnTo>
                  <a:lnTo>
                    <a:pt x="187" y="323"/>
                  </a:lnTo>
                  <a:lnTo>
                    <a:pt x="187" y="313"/>
                  </a:lnTo>
                  <a:lnTo>
                    <a:pt x="187" y="306"/>
                  </a:lnTo>
                  <a:lnTo>
                    <a:pt x="185" y="298"/>
                  </a:lnTo>
                  <a:lnTo>
                    <a:pt x="185" y="290"/>
                  </a:lnTo>
                  <a:lnTo>
                    <a:pt x="185" y="281"/>
                  </a:lnTo>
                  <a:lnTo>
                    <a:pt x="183" y="273"/>
                  </a:lnTo>
                  <a:lnTo>
                    <a:pt x="183" y="266"/>
                  </a:lnTo>
                  <a:lnTo>
                    <a:pt x="183" y="260"/>
                  </a:lnTo>
                  <a:lnTo>
                    <a:pt x="183" y="250"/>
                  </a:lnTo>
                  <a:lnTo>
                    <a:pt x="183" y="243"/>
                  </a:lnTo>
                  <a:lnTo>
                    <a:pt x="181" y="237"/>
                  </a:lnTo>
                  <a:lnTo>
                    <a:pt x="181" y="230"/>
                  </a:lnTo>
                  <a:lnTo>
                    <a:pt x="181" y="222"/>
                  </a:lnTo>
                  <a:lnTo>
                    <a:pt x="179" y="216"/>
                  </a:lnTo>
                  <a:lnTo>
                    <a:pt x="179" y="209"/>
                  </a:lnTo>
                  <a:lnTo>
                    <a:pt x="179" y="203"/>
                  </a:lnTo>
                  <a:lnTo>
                    <a:pt x="179" y="195"/>
                  </a:lnTo>
                  <a:lnTo>
                    <a:pt x="179" y="188"/>
                  </a:lnTo>
                  <a:lnTo>
                    <a:pt x="177" y="182"/>
                  </a:lnTo>
                  <a:lnTo>
                    <a:pt x="177" y="176"/>
                  </a:lnTo>
                  <a:lnTo>
                    <a:pt x="177" y="169"/>
                  </a:lnTo>
                  <a:lnTo>
                    <a:pt x="175" y="163"/>
                  </a:lnTo>
                  <a:lnTo>
                    <a:pt x="175" y="159"/>
                  </a:lnTo>
                  <a:lnTo>
                    <a:pt x="175" y="154"/>
                  </a:lnTo>
                  <a:lnTo>
                    <a:pt x="173" y="148"/>
                  </a:lnTo>
                  <a:lnTo>
                    <a:pt x="173" y="142"/>
                  </a:lnTo>
                  <a:lnTo>
                    <a:pt x="173" y="138"/>
                  </a:lnTo>
                  <a:lnTo>
                    <a:pt x="173" y="133"/>
                  </a:lnTo>
                  <a:lnTo>
                    <a:pt x="173" y="125"/>
                  </a:lnTo>
                  <a:lnTo>
                    <a:pt x="173" y="117"/>
                  </a:lnTo>
                  <a:lnTo>
                    <a:pt x="173" y="110"/>
                  </a:lnTo>
                  <a:lnTo>
                    <a:pt x="173" y="102"/>
                  </a:lnTo>
                  <a:lnTo>
                    <a:pt x="173" y="95"/>
                  </a:lnTo>
                  <a:lnTo>
                    <a:pt x="173" y="87"/>
                  </a:lnTo>
                  <a:lnTo>
                    <a:pt x="173" y="79"/>
                  </a:lnTo>
                  <a:lnTo>
                    <a:pt x="173" y="72"/>
                  </a:lnTo>
                  <a:lnTo>
                    <a:pt x="173" y="66"/>
                  </a:lnTo>
                  <a:lnTo>
                    <a:pt x="173" y="58"/>
                  </a:lnTo>
                  <a:lnTo>
                    <a:pt x="173" y="53"/>
                  </a:lnTo>
                  <a:lnTo>
                    <a:pt x="173" y="45"/>
                  </a:lnTo>
                  <a:lnTo>
                    <a:pt x="173" y="39"/>
                  </a:lnTo>
                  <a:lnTo>
                    <a:pt x="173" y="34"/>
                  </a:lnTo>
                  <a:lnTo>
                    <a:pt x="173" y="28"/>
                  </a:lnTo>
                  <a:lnTo>
                    <a:pt x="175" y="22"/>
                  </a:lnTo>
                  <a:lnTo>
                    <a:pt x="175" y="19"/>
                  </a:lnTo>
                  <a:lnTo>
                    <a:pt x="177" y="15"/>
                  </a:lnTo>
                  <a:lnTo>
                    <a:pt x="179" y="7"/>
                  </a:lnTo>
                  <a:lnTo>
                    <a:pt x="179" y="3"/>
                  </a:lnTo>
                  <a:lnTo>
                    <a:pt x="181" y="0"/>
                  </a:lnTo>
                  <a:lnTo>
                    <a:pt x="183" y="1"/>
                  </a:lnTo>
                  <a:lnTo>
                    <a:pt x="185" y="3"/>
                  </a:lnTo>
                  <a:lnTo>
                    <a:pt x="187" y="5"/>
                  </a:lnTo>
                  <a:lnTo>
                    <a:pt x="187" y="9"/>
                  </a:lnTo>
                  <a:lnTo>
                    <a:pt x="189" y="13"/>
                  </a:lnTo>
                  <a:lnTo>
                    <a:pt x="189" y="17"/>
                  </a:lnTo>
                  <a:lnTo>
                    <a:pt x="191" y="22"/>
                  </a:lnTo>
                  <a:lnTo>
                    <a:pt x="191" y="26"/>
                  </a:lnTo>
                  <a:lnTo>
                    <a:pt x="191" y="30"/>
                  </a:lnTo>
                  <a:lnTo>
                    <a:pt x="192" y="34"/>
                  </a:lnTo>
                  <a:lnTo>
                    <a:pt x="192" y="39"/>
                  </a:lnTo>
                  <a:lnTo>
                    <a:pt x="192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2761" y="2378"/>
              <a:ext cx="51" cy="423"/>
            </a:xfrm>
            <a:custGeom>
              <a:avLst/>
              <a:gdLst>
                <a:gd name="T0" fmla="*/ 35 w 101"/>
                <a:gd name="T1" fmla="*/ 35 h 846"/>
                <a:gd name="T2" fmla="*/ 33 w 101"/>
                <a:gd name="T3" fmla="*/ 59 h 846"/>
                <a:gd name="T4" fmla="*/ 31 w 101"/>
                <a:gd name="T5" fmla="*/ 94 h 846"/>
                <a:gd name="T6" fmla="*/ 27 w 101"/>
                <a:gd name="T7" fmla="*/ 141 h 846"/>
                <a:gd name="T8" fmla="*/ 23 w 101"/>
                <a:gd name="T9" fmla="*/ 192 h 846"/>
                <a:gd name="T10" fmla="*/ 18 w 101"/>
                <a:gd name="T11" fmla="*/ 251 h 846"/>
                <a:gd name="T12" fmla="*/ 14 w 101"/>
                <a:gd name="T13" fmla="*/ 316 h 846"/>
                <a:gd name="T14" fmla="*/ 10 w 101"/>
                <a:gd name="T15" fmla="*/ 383 h 846"/>
                <a:gd name="T16" fmla="*/ 6 w 101"/>
                <a:gd name="T17" fmla="*/ 447 h 846"/>
                <a:gd name="T18" fmla="*/ 4 w 101"/>
                <a:gd name="T19" fmla="*/ 512 h 846"/>
                <a:gd name="T20" fmla="*/ 2 w 101"/>
                <a:gd name="T21" fmla="*/ 573 h 846"/>
                <a:gd name="T22" fmla="*/ 0 w 101"/>
                <a:gd name="T23" fmla="*/ 630 h 846"/>
                <a:gd name="T24" fmla="*/ 0 w 101"/>
                <a:gd name="T25" fmla="*/ 681 h 846"/>
                <a:gd name="T26" fmla="*/ 0 w 101"/>
                <a:gd name="T27" fmla="*/ 723 h 846"/>
                <a:gd name="T28" fmla="*/ 4 w 101"/>
                <a:gd name="T29" fmla="*/ 753 h 846"/>
                <a:gd name="T30" fmla="*/ 10 w 101"/>
                <a:gd name="T31" fmla="*/ 778 h 846"/>
                <a:gd name="T32" fmla="*/ 23 w 101"/>
                <a:gd name="T33" fmla="*/ 805 h 846"/>
                <a:gd name="T34" fmla="*/ 40 w 101"/>
                <a:gd name="T35" fmla="*/ 824 h 846"/>
                <a:gd name="T36" fmla="*/ 59 w 101"/>
                <a:gd name="T37" fmla="*/ 837 h 846"/>
                <a:gd name="T38" fmla="*/ 80 w 101"/>
                <a:gd name="T39" fmla="*/ 846 h 846"/>
                <a:gd name="T40" fmla="*/ 101 w 101"/>
                <a:gd name="T41" fmla="*/ 839 h 846"/>
                <a:gd name="T42" fmla="*/ 92 w 101"/>
                <a:gd name="T43" fmla="*/ 820 h 846"/>
                <a:gd name="T44" fmla="*/ 80 w 101"/>
                <a:gd name="T45" fmla="*/ 803 h 846"/>
                <a:gd name="T46" fmla="*/ 67 w 101"/>
                <a:gd name="T47" fmla="*/ 782 h 846"/>
                <a:gd name="T48" fmla="*/ 54 w 101"/>
                <a:gd name="T49" fmla="*/ 757 h 846"/>
                <a:gd name="T50" fmla="*/ 42 w 101"/>
                <a:gd name="T51" fmla="*/ 730 h 846"/>
                <a:gd name="T52" fmla="*/ 33 w 101"/>
                <a:gd name="T53" fmla="*/ 700 h 846"/>
                <a:gd name="T54" fmla="*/ 29 w 101"/>
                <a:gd name="T55" fmla="*/ 683 h 846"/>
                <a:gd name="T56" fmla="*/ 27 w 101"/>
                <a:gd name="T57" fmla="*/ 664 h 846"/>
                <a:gd name="T58" fmla="*/ 27 w 101"/>
                <a:gd name="T59" fmla="*/ 643 h 846"/>
                <a:gd name="T60" fmla="*/ 27 w 101"/>
                <a:gd name="T61" fmla="*/ 622 h 846"/>
                <a:gd name="T62" fmla="*/ 27 w 101"/>
                <a:gd name="T63" fmla="*/ 601 h 846"/>
                <a:gd name="T64" fmla="*/ 31 w 101"/>
                <a:gd name="T65" fmla="*/ 576 h 846"/>
                <a:gd name="T66" fmla="*/ 33 w 101"/>
                <a:gd name="T67" fmla="*/ 550 h 846"/>
                <a:gd name="T68" fmla="*/ 37 w 101"/>
                <a:gd name="T69" fmla="*/ 518 h 846"/>
                <a:gd name="T70" fmla="*/ 38 w 101"/>
                <a:gd name="T71" fmla="*/ 481 h 846"/>
                <a:gd name="T72" fmla="*/ 42 w 101"/>
                <a:gd name="T73" fmla="*/ 441 h 846"/>
                <a:gd name="T74" fmla="*/ 44 w 101"/>
                <a:gd name="T75" fmla="*/ 402 h 846"/>
                <a:gd name="T76" fmla="*/ 46 w 101"/>
                <a:gd name="T77" fmla="*/ 360 h 846"/>
                <a:gd name="T78" fmla="*/ 48 w 101"/>
                <a:gd name="T79" fmla="*/ 316 h 846"/>
                <a:gd name="T80" fmla="*/ 50 w 101"/>
                <a:gd name="T81" fmla="*/ 272 h 846"/>
                <a:gd name="T82" fmla="*/ 52 w 101"/>
                <a:gd name="T83" fmla="*/ 230 h 846"/>
                <a:gd name="T84" fmla="*/ 52 w 101"/>
                <a:gd name="T85" fmla="*/ 191 h 846"/>
                <a:gd name="T86" fmla="*/ 54 w 101"/>
                <a:gd name="T87" fmla="*/ 152 h 846"/>
                <a:gd name="T88" fmla="*/ 54 w 101"/>
                <a:gd name="T89" fmla="*/ 118 h 846"/>
                <a:gd name="T90" fmla="*/ 56 w 101"/>
                <a:gd name="T91" fmla="*/ 88 h 846"/>
                <a:gd name="T92" fmla="*/ 56 w 101"/>
                <a:gd name="T93" fmla="*/ 61 h 846"/>
                <a:gd name="T94" fmla="*/ 56 w 101"/>
                <a:gd name="T95" fmla="*/ 42 h 846"/>
                <a:gd name="T96" fmla="*/ 56 w 101"/>
                <a:gd name="T97" fmla="*/ 25 h 846"/>
                <a:gd name="T98" fmla="*/ 54 w 101"/>
                <a:gd name="T99" fmla="*/ 4 h 846"/>
                <a:gd name="T100" fmla="*/ 42 w 101"/>
                <a:gd name="T101" fmla="*/ 8 h 846"/>
                <a:gd name="T102" fmla="*/ 37 w 101"/>
                <a:gd name="T103" fmla="*/ 25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1" h="846">
                  <a:moveTo>
                    <a:pt x="37" y="25"/>
                  </a:moveTo>
                  <a:lnTo>
                    <a:pt x="37" y="27"/>
                  </a:lnTo>
                  <a:lnTo>
                    <a:pt x="37" y="31"/>
                  </a:lnTo>
                  <a:lnTo>
                    <a:pt x="35" y="35"/>
                  </a:lnTo>
                  <a:lnTo>
                    <a:pt x="35" y="40"/>
                  </a:lnTo>
                  <a:lnTo>
                    <a:pt x="35" y="46"/>
                  </a:lnTo>
                  <a:lnTo>
                    <a:pt x="35" y="54"/>
                  </a:lnTo>
                  <a:lnTo>
                    <a:pt x="33" y="59"/>
                  </a:lnTo>
                  <a:lnTo>
                    <a:pt x="33" y="67"/>
                  </a:lnTo>
                  <a:lnTo>
                    <a:pt x="33" y="75"/>
                  </a:lnTo>
                  <a:lnTo>
                    <a:pt x="31" y="84"/>
                  </a:lnTo>
                  <a:lnTo>
                    <a:pt x="31" y="94"/>
                  </a:lnTo>
                  <a:lnTo>
                    <a:pt x="29" y="105"/>
                  </a:lnTo>
                  <a:lnTo>
                    <a:pt x="29" y="116"/>
                  </a:lnTo>
                  <a:lnTo>
                    <a:pt x="29" y="128"/>
                  </a:lnTo>
                  <a:lnTo>
                    <a:pt x="27" y="141"/>
                  </a:lnTo>
                  <a:lnTo>
                    <a:pt x="27" y="152"/>
                  </a:lnTo>
                  <a:lnTo>
                    <a:pt x="25" y="166"/>
                  </a:lnTo>
                  <a:lnTo>
                    <a:pt x="23" y="179"/>
                  </a:lnTo>
                  <a:lnTo>
                    <a:pt x="23" y="192"/>
                  </a:lnTo>
                  <a:lnTo>
                    <a:pt x="21" y="208"/>
                  </a:lnTo>
                  <a:lnTo>
                    <a:pt x="21" y="221"/>
                  </a:lnTo>
                  <a:lnTo>
                    <a:pt x="19" y="238"/>
                  </a:lnTo>
                  <a:lnTo>
                    <a:pt x="18" y="251"/>
                  </a:lnTo>
                  <a:lnTo>
                    <a:pt x="18" y="268"/>
                  </a:lnTo>
                  <a:lnTo>
                    <a:pt x="16" y="284"/>
                  </a:lnTo>
                  <a:lnTo>
                    <a:pt x="16" y="299"/>
                  </a:lnTo>
                  <a:lnTo>
                    <a:pt x="14" y="316"/>
                  </a:lnTo>
                  <a:lnTo>
                    <a:pt x="14" y="331"/>
                  </a:lnTo>
                  <a:lnTo>
                    <a:pt x="12" y="348"/>
                  </a:lnTo>
                  <a:lnTo>
                    <a:pt x="12" y="365"/>
                  </a:lnTo>
                  <a:lnTo>
                    <a:pt x="10" y="383"/>
                  </a:lnTo>
                  <a:lnTo>
                    <a:pt x="10" y="398"/>
                  </a:lnTo>
                  <a:lnTo>
                    <a:pt x="8" y="415"/>
                  </a:lnTo>
                  <a:lnTo>
                    <a:pt x="8" y="432"/>
                  </a:lnTo>
                  <a:lnTo>
                    <a:pt x="6" y="447"/>
                  </a:lnTo>
                  <a:lnTo>
                    <a:pt x="6" y="462"/>
                  </a:lnTo>
                  <a:lnTo>
                    <a:pt x="4" y="480"/>
                  </a:lnTo>
                  <a:lnTo>
                    <a:pt x="4" y="497"/>
                  </a:lnTo>
                  <a:lnTo>
                    <a:pt x="4" y="512"/>
                  </a:lnTo>
                  <a:lnTo>
                    <a:pt x="2" y="527"/>
                  </a:lnTo>
                  <a:lnTo>
                    <a:pt x="2" y="542"/>
                  </a:lnTo>
                  <a:lnTo>
                    <a:pt x="2" y="559"/>
                  </a:lnTo>
                  <a:lnTo>
                    <a:pt x="2" y="573"/>
                  </a:lnTo>
                  <a:lnTo>
                    <a:pt x="0" y="588"/>
                  </a:lnTo>
                  <a:lnTo>
                    <a:pt x="0" y="603"/>
                  </a:lnTo>
                  <a:lnTo>
                    <a:pt x="0" y="618"/>
                  </a:lnTo>
                  <a:lnTo>
                    <a:pt x="0" y="630"/>
                  </a:lnTo>
                  <a:lnTo>
                    <a:pt x="0" y="643"/>
                  </a:lnTo>
                  <a:lnTo>
                    <a:pt x="0" y="656"/>
                  </a:lnTo>
                  <a:lnTo>
                    <a:pt x="0" y="670"/>
                  </a:lnTo>
                  <a:lnTo>
                    <a:pt x="0" y="681"/>
                  </a:lnTo>
                  <a:lnTo>
                    <a:pt x="0" y="692"/>
                  </a:lnTo>
                  <a:lnTo>
                    <a:pt x="0" y="704"/>
                  </a:lnTo>
                  <a:lnTo>
                    <a:pt x="0" y="713"/>
                  </a:lnTo>
                  <a:lnTo>
                    <a:pt x="0" y="723"/>
                  </a:lnTo>
                  <a:lnTo>
                    <a:pt x="2" y="732"/>
                  </a:lnTo>
                  <a:lnTo>
                    <a:pt x="2" y="740"/>
                  </a:lnTo>
                  <a:lnTo>
                    <a:pt x="2" y="748"/>
                  </a:lnTo>
                  <a:lnTo>
                    <a:pt x="4" y="753"/>
                  </a:lnTo>
                  <a:lnTo>
                    <a:pt x="6" y="761"/>
                  </a:lnTo>
                  <a:lnTo>
                    <a:pt x="6" y="767"/>
                  </a:lnTo>
                  <a:lnTo>
                    <a:pt x="8" y="770"/>
                  </a:lnTo>
                  <a:lnTo>
                    <a:pt x="10" y="778"/>
                  </a:lnTo>
                  <a:lnTo>
                    <a:pt x="14" y="786"/>
                  </a:lnTo>
                  <a:lnTo>
                    <a:pt x="16" y="793"/>
                  </a:lnTo>
                  <a:lnTo>
                    <a:pt x="19" y="799"/>
                  </a:lnTo>
                  <a:lnTo>
                    <a:pt x="23" y="805"/>
                  </a:lnTo>
                  <a:lnTo>
                    <a:pt x="27" y="810"/>
                  </a:lnTo>
                  <a:lnTo>
                    <a:pt x="33" y="814"/>
                  </a:lnTo>
                  <a:lnTo>
                    <a:pt x="37" y="820"/>
                  </a:lnTo>
                  <a:lnTo>
                    <a:pt x="40" y="824"/>
                  </a:lnTo>
                  <a:lnTo>
                    <a:pt x="44" y="827"/>
                  </a:lnTo>
                  <a:lnTo>
                    <a:pt x="50" y="831"/>
                  </a:lnTo>
                  <a:lnTo>
                    <a:pt x="54" y="835"/>
                  </a:lnTo>
                  <a:lnTo>
                    <a:pt x="59" y="837"/>
                  </a:lnTo>
                  <a:lnTo>
                    <a:pt x="63" y="841"/>
                  </a:lnTo>
                  <a:lnTo>
                    <a:pt x="69" y="841"/>
                  </a:lnTo>
                  <a:lnTo>
                    <a:pt x="73" y="845"/>
                  </a:lnTo>
                  <a:lnTo>
                    <a:pt x="80" y="846"/>
                  </a:lnTo>
                  <a:lnTo>
                    <a:pt x="88" y="846"/>
                  </a:lnTo>
                  <a:lnTo>
                    <a:pt x="94" y="845"/>
                  </a:lnTo>
                  <a:lnTo>
                    <a:pt x="99" y="843"/>
                  </a:lnTo>
                  <a:lnTo>
                    <a:pt x="101" y="839"/>
                  </a:lnTo>
                  <a:lnTo>
                    <a:pt x="101" y="835"/>
                  </a:lnTo>
                  <a:lnTo>
                    <a:pt x="101" y="829"/>
                  </a:lnTo>
                  <a:lnTo>
                    <a:pt x="97" y="824"/>
                  </a:lnTo>
                  <a:lnTo>
                    <a:pt x="92" y="820"/>
                  </a:lnTo>
                  <a:lnTo>
                    <a:pt x="90" y="816"/>
                  </a:lnTo>
                  <a:lnTo>
                    <a:pt x="86" y="812"/>
                  </a:lnTo>
                  <a:lnTo>
                    <a:pt x="84" y="808"/>
                  </a:lnTo>
                  <a:lnTo>
                    <a:pt x="80" y="803"/>
                  </a:lnTo>
                  <a:lnTo>
                    <a:pt x="76" y="799"/>
                  </a:lnTo>
                  <a:lnTo>
                    <a:pt x="75" y="793"/>
                  </a:lnTo>
                  <a:lnTo>
                    <a:pt x="71" y="788"/>
                  </a:lnTo>
                  <a:lnTo>
                    <a:pt x="67" y="782"/>
                  </a:lnTo>
                  <a:lnTo>
                    <a:pt x="63" y="776"/>
                  </a:lnTo>
                  <a:lnTo>
                    <a:pt x="59" y="770"/>
                  </a:lnTo>
                  <a:lnTo>
                    <a:pt x="57" y="765"/>
                  </a:lnTo>
                  <a:lnTo>
                    <a:pt x="54" y="757"/>
                  </a:lnTo>
                  <a:lnTo>
                    <a:pt x="50" y="751"/>
                  </a:lnTo>
                  <a:lnTo>
                    <a:pt x="48" y="744"/>
                  </a:lnTo>
                  <a:lnTo>
                    <a:pt x="44" y="738"/>
                  </a:lnTo>
                  <a:lnTo>
                    <a:pt x="42" y="730"/>
                  </a:lnTo>
                  <a:lnTo>
                    <a:pt x="38" y="723"/>
                  </a:lnTo>
                  <a:lnTo>
                    <a:pt x="37" y="713"/>
                  </a:lnTo>
                  <a:lnTo>
                    <a:pt x="35" y="706"/>
                  </a:lnTo>
                  <a:lnTo>
                    <a:pt x="33" y="700"/>
                  </a:lnTo>
                  <a:lnTo>
                    <a:pt x="33" y="696"/>
                  </a:lnTo>
                  <a:lnTo>
                    <a:pt x="31" y="691"/>
                  </a:lnTo>
                  <a:lnTo>
                    <a:pt x="31" y="687"/>
                  </a:lnTo>
                  <a:lnTo>
                    <a:pt x="29" y="683"/>
                  </a:lnTo>
                  <a:lnTo>
                    <a:pt x="29" y="679"/>
                  </a:lnTo>
                  <a:lnTo>
                    <a:pt x="29" y="673"/>
                  </a:lnTo>
                  <a:lnTo>
                    <a:pt x="29" y="670"/>
                  </a:lnTo>
                  <a:lnTo>
                    <a:pt x="27" y="664"/>
                  </a:lnTo>
                  <a:lnTo>
                    <a:pt x="27" y="660"/>
                  </a:lnTo>
                  <a:lnTo>
                    <a:pt x="27" y="654"/>
                  </a:lnTo>
                  <a:lnTo>
                    <a:pt x="27" y="649"/>
                  </a:lnTo>
                  <a:lnTo>
                    <a:pt x="27" y="643"/>
                  </a:lnTo>
                  <a:lnTo>
                    <a:pt x="27" y="639"/>
                  </a:lnTo>
                  <a:lnTo>
                    <a:pt x="27" y="634"/>
                  </a:lnTo>
                  <a:lnTo>
                    <a:pt x="27" y="630"/>
                  </a:lnTo>
                  <a:lnTo>
                    <a:pt x="27" y="622"/>
                  </a:lnTo>
                  <a:lnTo>
                    <a:pt x="27" y="618"/>
                  </a:lnTo>
                  <a:lnTo>
                    <a:pt x="27" y="613"/>
                  </a:lnTo>
                  <a:lnTo>
                    <a:pt x="27" y="607"/>
                  </a:lnTo>
                  <a:lnTo>
                    <a:pt x="27" y="601"/>
                  </a:lnTo>
                  <a:lnTo>
                    <a:pt x="29" y="596"/>
                  </a:lnTo>
                  <a:lnTo>
                    <a:pt x="29" y="590"/>
                  </a:lnTo>
                  <a:lnTo>
                    <a:pt x="31" y="584"/>
                  </a:lnTo>
                  <a:lnTo>
                    <a:pt x="31" y="576"/>
                  </a:lnTo>
                  <a:lnTo>
                    <a:pt x="33" y="571"/>
                  </a:lnTo>
                  <a:lnTo>
                    <a:pt x="33" y="563"/>
                  </a:lnTo>
                  <a:lnTo>
                    <a:pt x="33" y="557"/>
                  </a:lnTo>
                  <a:lnTo>
                    <a:pt x="33" y="550"/>
                  </a:lnTo>
                  <a:lnTo>
                    <a:pt x="35" y="542"/>
                  </a:lnTo>
                  <a:lnTo>
                    <a:pt x="35" y="533"/>
                  </a:lnTo>
                  <a:lnTo>
                    <a:pt x="37" y="525"/>
                  </a:lnTo>
                  <a:lnTo>
                    <a:pt x="37" y="518"/>
                  </a:lnTo>
                  <a:lnTo>
                    <a:pt x="37" y="508"/>
                  </a:lnTo>
                  <a:lnTo>
                    <a:pt x="38" y="499"/>
                  </a:lnTo>
                  <a:lnTo>
                    <a:pt x="38" y="491"/>
                  </a:lnTo>
                  <a:lnTo>
                    <a:pt x="38" y="481"/>
                  </a:lnTo>
                  <a:lnTo>
                    <a:pt x="40" y="472"/>
                  </a:lnTo>
                  <a:lnTo>
                    <a:pt x="40" y="462"/>
                  </a:lnTo>
                  <a:lnTo>
                    <a:pt x="42" y="453"/>
                  </a:lnTo>
                  <a:lnTo>
                    <a:pt x="42" y="441"/>
                  </a:lnTo>
                  <a:lnTo>
                    <a:pt x="42" y="432"/>
                  </a:lnTo>
                  <a:lnTo>
                    <a:pt x="42" y="422"/>
                  </a:lnTo>
                  <a:lnTo>
                    <a:pt x="44" y="413"/>
                  </a:lnTo>
                  <a:lnTo>
                    <a:pt x="44" y="402"/>
                  </a:lnTo>
                  <a:lnTo>
                    <a:pt x="44" y="392"/>
                  </a:lnTo>
                  <a:lnTo>
                    <a:pt x="44" y="381"/>
                  </a:lnTo>
                  <a:lnTo>
                    <a:pt x="46" y="369"/>
                  </a:lnTo>
                  <a:lnTo>
                    <a:pt x="46" y="360"/>
                  </a:lnTo>
                  <a:lnTo>
                    <a:pt x="46" y="348"/>
                  </a:lnTo>
                  <a:lnTo>
                    <a:pt x="48" y="337"/>
                  </a:lnTo>
                  <a:lnTo>
                    <a:pt x="48" y="327"/>
                  </a:lnTo>
                  <a:lnTo>
                    <a:pt x="48" y="316"/>
                  </a:lnTo>
                  <a:lnTo>
                    <a:pt x="50" y="306"/>
                  </a:lnTo>
                  <a:lnTo>
                    <a:pt x="50" y="295"/>
                  </a:lnTo>
                  <a:lnTo>
                    <a:pt x="50" y="286"/>
                  </a:lnTo>
                  <a:lnTo>
                    <a:pt x="50" y="272"/>
                  </a:lnTo>
                  <a:lnTo>
                    <a:pt x="50" y="263"/>
                  </a:lnTo>
                  <a:lnTo>
                    <a:pt x="50" y="251"/>
                  </a:lnTo>
                  <a:lnTo>
                    <a:pt x="52" y="242"/>
                  </a:lnTo>
                  <a:lnTo>
                    <a:pt x="52" y="230"/>
                  </a:lnTo>
                  <a:lnTo>
                    <a:pt x="52" y="221"/>
                  </a:lnTo>
                  <a:lnTo>
                    <a:pt x="52" y="211"/>
                  </a:lnTo>
                  <a:lnTo>
                    <a:pt x="52" y="202"/>
                  </a:lnTo>
                  <a:lnTo>
                    <a:pt x="52" y="191"/>
                  </a:lnTo>
                  <a:lnTo>
                    <a:pt x="52" y="181"/>
                  </a:lnTo>
                  <a:lnTo>
                    <a:pt x="52" y="171"/>
                  </a:lnTo>
                  <a:lnTo>
                    <a:pt x="54" y="162"/>
                  </a:lnTo>
                  <a:lnTo>
                    <a:pt x="54" y="152"/>
                  </a:lnTo>
                  <a:lnTo>
                    <a:pt x="54" y="145"/>
                  </a:lnTo>
                  <a:lnTo>
                    <a:pt x="54" y="135"/>
                  </a:lnTo>
                  <a:lnTo>
                    <a:pt x="54" y="128"/>
                  </a:lnTo>
                  <a:lnTo>
                    <a:pt x="54" y="118"/>
                  </a:lnTo>
                  <a:lnTo>
                    <a:pt x="54" y="111"/>
                  </a:lnTo>
                  <a:lnTo>
                    <a:pt x="54" y="103"/>
                  </a:lnTo>
                  <a:lnTo>
                    <a:pt x="56" y="95"/>
                  </a:lnTo>
                  <a:lnTo>
                    <a:pt x="56" y="88"/>
                  </a:lnTo>
                  <a:lnTo>
                    <a:pt x="56" y="82"/>
                  </a:lnTo>
                  <a:lnTo>
                    <a:pt x="56" y="75"/>
                  </a:lnTo>
                  <a:lnTo>
                    <a:pt x="56" y="69"/>
                  </a:lnTo>
                  <a:lnTo>
                    <a:pt x="56" y="61"/>
                  </a:lnTo>
                  <a:lnTo>
                    <a:pt x="56" y="57"/>
                  </a:lnTo>
                  <a:lnTo>
                    <a:pt x="56" y="52"/>
                  </a:lnTo>
                  <a:lnTo>
                    <a:pt x="56" y="48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6" y="35"/>
                  </a:lnTo>
                  <a:lnTo>
                    <a:pt x="57" y="33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6" y="16"/>
                  </a:lnTo>
                  <a:lnTo>
                    <a:pt x="56" y="12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6" y="2"/>
                  </a:lnTo>
                  <a:lnTo>
                    <a:pt x="42" y="8"/>
                  </a:lnTo>
                  <a:lnTo>
                    <a:pt x="40" y="16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3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2858" y="2391"/>
              <a:ext cx="60" cy="377"/>
            </a:xfrm>
            <a:custGeom>
              <a:avLst/>
              <a:gdLst>
                <a:gd name="T0" fmla="*/ 10 w 120"/>
                <a:gd name="T1" fmla="*/ 137 h 755"/>
                <a:gd name="T2" fmla="*/ 8 w 120"/>
                <a:gd name="T3" fmla="*/ 158 h 755"/>
                <a:gd name="T4" fmla="*/ 8 w 120"/>
                <a:gd name="T5" fmla="*/ 184 h 755"/>
                <a:gd name="T6" fmla="*/ 4 w 120"/>
                <a:gd name="T7" fmla="*/ 217 h 755"/>
                <a:gd name="T8" fmla="*/ 4 w 120"/>
                <a:gd name="T9" fmla="*/ 253 h 755"/>
                <a:gd name="T10" fmla="*/ 0 w 120"/>
                <a:gd name="T11" fmla="*/ 293 h 755"/>
                <a:gd name="T12" fmla="*/ 0 w 120"/>
                <a:gd name="T13" fmla="*/ 337 h 755"/>
                <a:gd name="T14" fmla="*/ 0 w 120"/>
                <a:gd name="T15" fmla="*/ 380 h 755"/>
                <a:gd name="T16" fmla="*/ 0 w 120"/>
                <a:gd name="T17" fmla="*/ 426 h 755"/>
                <a:gd name="T18" fmla="*/ 0 w 120"/>
                <a:gd name="T19" fmla="*/ 472 h 755"/>
                <a:gd name="T20" fmla="*/ 4 w 120"/>
                <a:gd name="T21" fmla="*/ 515 h 755"/>
                <a:gd name="T22" fmla="*/ 6 w 120"/>
                <a:gd name="T23" fmla="*/ 555 h 755"/>
                <a:gd name="T24" fmla="*/ 12 w 120"/>
                <a:gd name="T25" fmla="*/ 593 h 755"/>
                <a:gd name="T26" fmla="*/ 17 w 120"/>
                <a:gd name="T27" fmla="*/ 627 h 755"/>
                <a:gd name="T28" fmla="*/ 27 w 120"/>
                <a:gd name="T29" fmla="*/ 656 h 755"/>
                <a:gd name="T30" fmla="*/ 36 w 120"/>
                <a:gd name="T31" fmla="*/ 677 h 755"/>
                <a:gd name="T32" fmla="*/ 46 w 120"/>
                <a:gd name="T33" fmla="*/ 696 h 755"/>
                <a:gd name="T34" fmla="*/ 61 w 120"/>
                <a:gd name="T35" fmla="*/ 723 h 755"/>
                <a:gd name="T36" fmla="*/ 74 w 120"/>
                <a:gd name="T37" fmla="*/ 742 h 755"/>
                <a:gd name="T38" fmla="*/ 95 w 120"/>
                <a:gd name="T39" fmla="*/ 755 h 755"/>
                <a:gd name="T40" fmla="*/ 114 w 120"/>
                <a:gd name="T41" fmla="*/ 745 h 755"/>
                <a:gd name="T42" fmla="*/ 118 w 120"/>
                <a:gd name="T43" fmla="*/ 726 h 755"/>
                <a:gd name="T44" fmla="*/ 101 w 120"/>
                <a:gd name="T45" fmla="*/ 715 h 755"/>
                <a:gd name="T46" fmla="*/ 78 w 120"/>
                <a:gd name="T47" fmla="*/ 692 h 755"/>
                <a:gd name="T48" fmla="*/ 65 w 120"/>
                <a:gd name="T49" fmla="*/ 671 h 755"/>
                <a:gd name="T50" fmla="*/ 54 w 120"/>
                <a:gd name="T51" fmla="*/ 646 h 755"/>
                <a:gd name="T52" fmla="*/ 50 w 120"/>
                <a:gd name="T53" fmla="*/ 627 h 755"/>
                <a:gd name="T54" fmla="*/ 44 w 120"/>
                <a:gd name="T55" fmla="*/ 607 h 755"/>
                <a:gd name="T56" fmla="*/ 40 w 120"/>
                <a:gd name="T57" fmla="*/ 586 h 755"/>
                <a:gd name="T58" fmla="*/ 34 w 120"/>
                <a:gd name="T59" fmla="*/ 561 h 755"/>
                <a:gd name="T60" fmla="*/ 31 w 120"/>
                <a:gd name="T61" fmla="*/ 536 h 755"/>
                <a:gd name="T62" fmla="*/ 29 w 120"/>
                <a:gd name="T63" fmla="*/ 511 h 755"/>
                <a:gd name="T64" fmla="*/ 25 w 120"/>
                <a:gd name="T65" fmla="*/ 487 h 755"/>
                <a:gd name="T66" fmla="*/ 25 w 120"/>
                <a:gd name="T67" fmla="*/ 460 h 755"/>
                <a:gd name="T68" fmla="*/ 23 w 120"/>
                <a:gd name="T69" fmla="*/ 435 h 755"/>
                <a:gd name="T70" fmla="*/ 21 w 120"/>
                <a:gd name="T71" fmla="*/ 409 h 755"/>
                <a:gd name="T72" fmla="*/ 21 w 120"/>
                <a:gd name="T73" fmla="*/ 382 h 755"/>
                <a:gd name="T74" fmla="*/ 21 w 120"/>
                <a:gd name="T75" fmla="*/ 356 h 755"/>
                <a:gd name="T76" fmla="*/ 21 w 120"/>
                <a:gd name="T77" fmla="*/ 331 h 755"/>
                <a:gd name="T78" fmla="*/ 21 w 120"/>
                <a:gd name="T79" fmla="*/ 306 h 755"/>
                <a:gd name="T80" fmla="*/ 21 w 120"/>
                <a:gd name="T81" fmla="*/ 281 h 755"/>
                <a:gd name="T82" fmla="*/ 23 w 120"/>
                <a:gd name="T83" fmla="*/ 259 h 755"/>
                <a:gd name="T84" fmla="*/ 25 w 120"/>
                <a:gd name="T85" fmla="*/ 238 h 755"/>
                <a:gd name="T86" fmla="*/ 27 w 120"/>
                <a:gd name="T87" fmla="*/ 215 h 755"/>
                <a:gd name="T88" fmla="*/ 27 w 120"/>
                <a:gd name="T89" fmla="*/ 192 h 755"/>
                <a:gd name="T90" fmla="*/ 29 w 120"/>
                <a:gd name="T91" fmla="*/ 165 h 755"/>
                <a:gd name="T92" fmla="*/ 29 w 120"/>
                <a:gd name="T93" fmla="*/ 139 h 755"/>
                <a:gd name="T94" fmla="*/ 31 w 120"/>
                <a:gd name="T95" fmla="*/ 112 h 755"/>
                <a:gd name="T96" fmla="*/ 31 w 120"/>
                <a:gd name="T97" fmla="*/ 86 h 755"/>
                <a:gd name="T98" fmla="*/ 31 w 120"/>
                <a:gd name="T99" fmla="*/ 61 h 755"/>
                <a:gd name="T100" fmla="*/ 31 w 120"/>
                <a:gd name="T101" fmla="*/ 40 h 755"/>
                <a:gd name="T102" fmla="*/ 29 w 120"/>
                <a:gd name="T103" fmla="*/ 23 h 755"/>
                <a:gd name="T104" fmla="*/ 29 w 120"/>
                <a:gd name="T105" fmla="*/ 6 h 755"/>
                <a:gd name="T106" fmla="*/ 25 w 120"/>
                <a:gd name="T107" fmla="*/ 2 h 755"/>
                <a:gd name="T108" fmla="*/ 21 w 120"/>
                <a:gd name="T109" fmla="*/ 15 h 755"/>
                <a:gd name="T110" fmla="*/ 19 w 120"/>
                <a:gd name="T111" fmla="*/ 36 h 755"/>
                <a:gd name="T112" fmla="*/ 15 w 120"/>
                <a:gd name="T113" fmla="*/ 70 h 755"/>
                <a:gd name="T114" fmla="*/ 12 w 120"/>
                <a:gd name="T115" fmla="*/ 114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0" h="755">
                  <a:moveTo>
                    <a:pt x="12" y="127"/>
                  </a:moveTo>
                  <a:lnTo>
                    <a:pt x="12" y="127"/>
                  </a:lnTo>
                  <a:lnTo>
                    <a:pt x="12" y="131"/>
                  </a:lnTo>
                  <a:lnTo>
                    <a:pt x="10" y="137"/>
                  </a:lnTo>
                  <a:lnTo>
                    <a:pt x="10" y="144"/>
                  </a:lnTo>
                  <a:lnTo>
                    <a:pt x="10" y="148"/>
                  </a:lnTo>
                  <a:lnTo>
                    <a:pt x="8" y="154"/>
                  </a:lnTo>
                  <a:lnTo>
                    <a:pt x="8" y="158"/>
                  </a:lnTo>
                  <a:lnTo>
                    <a:pt x="8" y="165"/>
                  </a:lnTo>
                  <a:lnTo>
                    <a:pt x="8" y="171"/>
                  </a:lnTo>
                  <a:lnTo>
                    <a:pt x="8" y="179"/>
                  </a:lnTo>
                  <a:lnTo>
                    <a:pt x="8" y="184"/>
                  </a:lnTo>
                  <a:lnTo>
                    <a:pt x="8" y="194"/>
                  </a:lnTo>
                  <a:lnTo>
                    <a:pt x="6" y="200"/>
                  </a:lnTo>
                  <a:lnTo>
                    <a:pt x="6" y="209"/>
                  </a:lnTo>
                  <a:lnTo>
                    <a:pt x="4" y="217"/>
                  </a:lnTo>
                  <a:lnTo>
                    <a:pt x="4" y="226"/>
                  </a:lnTo>
                  <a:lnTo>
                    <a:pt x="4" y="234"/>
                  </a:lnTo>
                  <a:lnTo>
                    <a:pt x="4" y="243"/>
                  </a:lnTo>
                  <a:lnTo>
                    <a:pt x="4" y="253"/>
                  </a:lnTo>
                  <a:lnTo>
                    <a:pt x="4" y="264"/>
                  </a:lnTo>
                  <a:lnTo>
                    <a:pt x="2" y="272"/>
                  </a:lnTo>
                  <a:lnTo>
                    <a:pt x="2" y="283"/>
                  </a:lnTo>
                  <a:lnTo>
                    <a:pt x="0" y="293"/>
                  </a:lnTo>
                  <a:lnTo>
                    <a:pt x="0" y="304"/>
                  </a:lnTo>
                  <a:lnTo>
                    <a:pt x="0" y="316"/>
                  </a:lnTo>
                  <a:lnTo>
                    <a:pt x="0" y="325"/>
                  </a:lnTo>
                  <a:lnTo>
                    <a:pt x="0" y="337"/>
                  </a:lnTo>
                  <a:lnTo>
                    <a:pt x="0" y="348"/>
                  </a:lnTo>
                  <a:lnTo>
                    <a:pt x="0" y="359"/>
                  </a:lnTo>
                  <a:lnTo>
                    <a:pt x="0" y="369"/>
                  </a:lnTo>
                  <a:lnTo>
                    <a:pt x="0" y="380"/>
                  </a:lnTo>
                  <a:lnTo>
                    <a:pt x="0" y="392"/>
                  </a:lnTo>
                  <a:lnTo>
                    <a:pt x="0" y="403"/>
                  </a:lnTo>
                  <a:lnTo>
                    <a:pt x="0" y="414"/>
                  </a:lnTo>
                  <a:lnTo>
                    <a:pt x="0" y="426"/>
                  </a:lnTo>
                  <a:lnTo>
                    <a:pt x="0" y="439"/>
                  </a:lnTo>
                  <a:lnTo>
                    <a:pt x="0" y="449"/>
                  </a:lnTo>
                  <a:lnTo>
                    <a:pt x="0" y="460"/>
                  </a:lnTo>
                  <a:lnTo>
                    <a:pt x="0" y="472"/>
                  </a:lnTo>
                  <a:lnTo>
                    <a:pt x="2" y="483"/>
                  </a:lnTo>
                  <a:lnTo>
                    <a:pt x="2" y="492"/>
                  </a:lnTo>
                  <a:lnTo>
                    <a:pt x="2" y="504"/>
                  </a:lnTo>
                  <a:lnTo>
                    <a:pt x="4" y="515"/>
                  </a:lnTo>
                  <a:lnTo>
                    <a:pt x="4" y="527"/>
                  </a:lnTo>
                  <a:lnTo>
                    <a:pt x="4" y="536"/>
                  </a:lnTo>
                  <a:lnTo>
                    <a:pt x="6" y="546"/>
                  </a:lnTo>
                  <a:lnTo>
                    <a:pt x="6" y="555"/>
                  </a:lnTo>
                  <a:lnTo>
                    <a:pt x="8" y="567"/>
                  </a:lnTo>
                  <a:lnTo>
                    <a:pt x="8" y="576"/>
                  </a:lnTo>
                  <a:lnTo>
                    <a:pt x="10" y="586"/>
                  </a:lnTo>
                  <a:lnTo>
                    <a:pt x="12" y="593"/>
                  </a:lnTo>
                  <a:lnTo>
                    <a:pt x="14" y="603"/>
                  </a:lnTo>
                  <a:lnTo>
                    <a:pt x="14" y="612"/>
                  </a:lnTo>
                  <a:lnTo>
                    <a:pt x="15" y="620"/>
                  </a:lnTo>
                  <a:lnTo>
                    <a:pt x="17" y="627"/>
                  </a:lnTo>
                  <a:lnTo>
                    <a:pt x="21" y="635"/>
                  </a:lnTo>
                  <a:lnTo>
                    <a:pt x="21" y="643"/>
                  </a:lnTo>
                  <a:lnTo>
                    <a:pt x="25" y="648"/>
                  </a:lnTo>
                  <a:lnTo>
                    <a:pt x="27" y="656"/>
                  </a:lnTo>
                  <a:lnTo>
                    <a:pt x="29" y="662"/>
                  </a:lnTo>
                  <a:lnTo>
                    <a:pt x="33" y="667"/>
                  </a:lnTo>
                  <a:lnTo>
                    <a:pt x="34" y="673"/>
                  </a:lnTo>
                  <a:lnTo>
                    <a:pt x="36" y="677"/>
                  </a:lnTo>
                  <a:lnTo>
                    <a:pt x="40" y="683"/>
                  </a:lnTo>
                  <a:lnTo>
                    <a:pt x="42" y="686"/>
                  </a:lnTo>
                  <a:lnTo>
                    <a:pt x="44" y="692"/>
                  </a:lnTo>
                  <a:lnTo>
                    <a:pt x="46" y="696"/>
                  </a:lnTo>
                  <a:lnTo>
                    <a:pt x="48" y="702"/>
                  </a:lnTo>
                  <a:lnTo>
                    <a:pt x="52" y="707"/>
                  </a:lnTo>
                  <a:lnTo>
                    <a:pt x="55" y="717"/>
                  </a:lnTo>
                  <a:lnTo>
                    <a:pt x="61" y="723"/>
                  </a:lnTo>
                  <a:lnTo>
                    <a:pt x="65" y="728"/>
                  </a:lnTo>
                  <a:lnTo>
                    <a:pt x="69" y="734"/>
                  </a:lnTo>
                  <a:lnTo>
                    <a:pt x="73" y="738"/>
                  </a:lnTo>
                  <a:lnTo>
                    <a:pt x="74" y="742"/>
                  </a:lnTo>
                  <a:lnTo>
                    <a:pt x="78" y="745"/>
                  </a:lnTo>
                  <a:lnTo>
                    <a:pt x="86" y="751"/>
                  </a:lnTo>
                  <a:lnTo>
                    <a:pt x="92" y="755"/>
                  </a:lnTo>
                  <a:lnTo>
                    <a:pt x="95" y="755"/>
                  </a:lnTo>
                  <a:lnTo>
                    <a:pt x="101" y="755"/>
                  </a:lnTo>
                  <a:lnTo>
                    <a:pt x="105" y="753"/>
                  </a:lnTo>
                  <a:lnTo>
                    <a:pt x="109" y="753"/>
                  </a:lnTo>
                  <a:lnTo>
                    <a:pt x="114" y="745"/>
                  </a:lnTo>
                  <a:lnTo>
                    <a:pt x="120" y="738"/>
                  </a:lnTo>
                  <a:lnTo>
                    <a:pt x="120" y="734"/>
                  </a:lnTo>
                  <a:lnTo>
                    <a:pt x="120" y="730"/>
                  </a:lnTo>
                  <a:lnTo>
                    <a:pt x="118" y="726"/>
                  </a:lnTo>
                  <a:lnTo>
                    <a:pt x="114" y="724"/>
                  </a:lnTo>
                  <a:lnTo>
                    <a:pt x="111" y="723"/>
                  </a:lnTo>
                  <a:lnTo>
                    <a:pt x="107" y="719"/>
                  </a:lnTo>
                  <a:lnTo>
                    <a:pt x="101" y="715"/>
                  </a:lnTo>
                  <a:lnTo>
                    <a:pt x="95" y="711"/>
                  </a:lnTo>
                  <a:lnTo>
                    <a:pt x="88" y="703"/>
                  </a:lnTo>
                  <a:lnTo>
                    <a:pt x="82" y="698"/>
                  </a:lnTo>
                  <a:lnTo>
                    <a:pt x="78" y="692"/>
                  </a:lnTo>
                  <a:lnTo>
                    <a:pt x="74" y="688"/>
                  </a:lnTo>
                  <a:lnTo>
                    <a:pt x="71" y="683"/>
                  </a:lnTo>
                  <a:lnTo>
                    <a:pt x="69" y="679"/>
                  </a:lnTo>
                  <a:lnTo>
                    <a:pt x="65" y="671"/>
                  </a:lnTo>
                  <a:lnTo>
                    <a:pt x="61" y="665"/>
                  </a:lnTo>
                  <a:lnTo>
                    <a:pt x="59" y="658"/>
                  </a:lnTo>
                  <a:lnTo>
                    <a:pt x="55" y="650"/>
                  </a:lnTo>
                  <a:lnTo>
                    <a:pt x="54" y="646"/>
                  </a:lnTo>
                  <a:lnTo>
                    <a:pt x="54" y="643"/>
                  </a:lnTo>
                  <a:lnTo>
                    <a:pt x="52" y="637"/>
                  </a:lnTo>
                  <a:lnTo>
                    <a:pt x="52" y="633"/>
                  </a:lnTo>
                  <a:lnTo>
                    <a:pt x="50" y="627"/>
                  </a:lnTo>
                  <a:lnTo>
                    <a:pt x="48" y="624"/>
                  </a:lnTo>
                  <a:lnTo>
                    <a:pt x="48" y="618"/>
                  </a:lnTo>
                  <a:lnTo>
                    <a:pt x="46" y="614"/>
                  </a:lnTo>
                  <a:lnTo>
                    <a:pt x="44" y="607"/>
                  </a:lnTo>
                  <a:lnTo>
                    <a:pt x="44" y="603"/>
                  </a:lnTo>
                  <a:lnTo>
                    <a:pt x="42" y="597"/>
                  </a:lnTo>
                  <a:lnTo>
                    <a:pt x="40" y="591"/>
                  </a:lnTo>
                  <a:lnTo>
                    <a:pt x="40" y="586"/>
                  </a:lnTo>
                  <a:lnTo>
                    <a:pt x="38" y="580"/>
                  </a:lnTo>
                  <a:lnTo>
                    <a:pt x="36" y="572"/>
                  </a:lnTo>
                  <a:lnTo>
                    <a:pt x="36" y="567"/>
                  </a:lnTo>
                  <a:lnTo>
                    <a:pt x="34" y="561"/>
                  </a:lnTo>
                  <a:lnTo>
                    <a:pt x="34" y="555"/>
                  </a:lnTo>
                  <a:lnTo>
                    <a:pt x="33" y="549"/>
                  </a:lnTo>
                  <a:lnTo>
                    <a:pt x="33" y="544"/>
                  </a:lnTo>
                  <a:lnTo>
                    <a:pt x="31" y="536"/>
                  </a:lnTo>
                  <a:lnTo>
                    <a:pt x="31" y="530"/>
                  </a:lnTo>
                  <a:lnTo>
                    <a:pt x="29" y="525"/>
                  </a:lnTo>
                  <a:lnTo>
                    <a:pt x="29" y="519"/>
                  </a:lnTo>
                  <a:lnTo>
                    <a:pt x="29" y="511"/>
                  </a:lnTo>
                  <a:lnTo>
                    <a:pt x="27" y="506"/>
                  </a:lnTo>
                  <a:lnTo>
                    <a:pt x="27" y="500"/>
                  </a:lnTo>
                  <a:lnTo>
                    <a:pt x="27" y="492"/>
                  </a:lnTo>
                  <a:lnTo>
                    <a:pt x="25" y="487"/>
                  </a:lnTo>
                  <a:lnTo>
                    <a:pt x="25" y="479"/>
                  </a:lnTo>
                  <a:lnTo>
                    <a:pt x="25" y="473"/>
                  </a:lnTo>
                  <a:lnTo>
                    <a:pt x="25" y="468"/>
                  </a:lnTo>
                  <a:lnTo>
                    <a:pt x="25" y="460"/>
                  </a:lnTo>
                  <a:lnTo>
                    <a:pt x="23" y="454"/>
                  </a:lnTo>
                  <a:lnTo>
                    <a:pt x="23" y="449"/>
                  </a:lnTo>
                  <a:lnTo>
                    <a:pt x="23" y="441"/>
                  </a:lnTo>
                  <a:lnTo>
                    <a:pt x="23" y="435"/>
                  </a:lnTo>
                  <a:lnTo>
                    <a:pt x="23" y="428"/>
                  </a:lnTo>
                  <a:lnTo>
                    <a:pt x="23" y="422"/>
                  </a:lnTo>
                  <a:lnTo>
                    <a:pt x="23" y="416"/>
                  </a:lnTo>
                  <a:lnTo>
                    <a:pt x="21" y="409"/>
                  </a:lnTo>
                  <a:lnTo>
                    <a:pt x="21" y="401"/>
                  </a:lnTo>
                  <a:lnTo>
                    <a:pt x="21" y="395"/>
                  </a:lnTo>
                  <a:lnTo>
                    <a:pt x="21" y="390"/>
                  </a:lnTo>
                  <a:lnTo>
                    <a:pt x="21" y="382"/>
                  </a:lnTo>
                  <a:lnTo>
                    <a:pt x="21" y="376"/>
                  </a:lnTo>
                  <a:lnTo>
                    <a:pt x="21" y="369"/>
                  </a:lnTo>
                  <a:lnTo>
                    <a:pt x="21" y="363"/>
                  </a:lnTo>
                  <a:lnTo>
                    <a:pt x="21" y="356"/>
                  </a:lnTo>
                  <a:lnTo>
                    <a:pt x="21" y="350"/>
                  </a:lnTo>
                  <a:lnTo>
                    <a:pt x="21" y="344"/>
                  </a:lnTo>
                  <a:lnTo>
                    <a:pt x="21" y="338"/>
                  </a:lnTo>
                  <a:lnTo>
                    <a:pt x="21" y="331"/>
                  </a:lnTo>
                  <a:lnTo>
                    <a:pt x="21" y="325"/>
                  </a:lnTo>
                  <a:lnTo>
                    <a:pt x="21" y="319"/>
                  </a:lnTo>
                  <a:lnTo>
                    <a:pt x="21" y="314"/>
                  </a:lnTo>
                  <a:lnTo>
                    <a:pt x="21" y="306"/>
                  </a:lnTo>
                  <a:lnTo>
                    <a:pt x="21" y="300"/>
                  </a:lnTo>
                  <a:lnTo>
                    <a:pt x="21" y="295"/>
                  </a:lnTo>
                  <a:lnTo>
                    <a:pt x="21" y="289"/>
                  </a:lnTo>
                  <a:lnTo>
                    <a:pt x="21" y="281"/>
                  </a:lnTo>
                  <a:lnTo>
                    <a:pt x="23" y="278"/>
                  </a:lnTo>
                  <a:lnTo>
                    <a:pt x="23" y="270"/>
                  </a:lnTo>
                  <a:lnTo>
                    <a:pt x="23" y="264"/>
                  </a:lnTo>
                  <a:lnTo>
                    <a:pt x="23" y="259"/>
                  </a:lnTo>
                  <a:lnTo>
                    <a:pt x="23" y="253"/>
                  </a:lnTo>
                  <a:lnTo>
                    <a:pt x="23" y="247"/>
                  </a:lnTo>
                  <a:lnTo>
                    <a:pt x="25" y="241"/>
                  </a:lnTo>
                  <a:lnTo>
                    <a:pt x="25" y="238"/>
                  </a:lnTo>
                  <a:lnTo>
                    <a:pt x="25" y="232"/>
                  </a:lnTo>
                  <a:lnTo>
                    <a:pt x="25" y="226"/>
                  </a:lnTo>
                  <a:lnTo>
                    <a:pt x="27" y="221"/>
                  </a:lnTo>
                  <a:lnTo>
                    <a:pt x="27" y="215"/>
                  </a:lnTo>
                  <a:lnTo>
                    <a:pt x="27" y="209"/>
                  </a:lnTo>
                  <a:lnTo>
                    <a:pt x="27" y="203"/>
                  </a:lnTo>
                  <a:lnTo>
                    <a:pt x="27" y="198"/>
                  </a:lnTo>
                  <a:lnTo>
                    <a:pt x="27" y="192"/>
                  </a:lnTo>
                  <a:lnTo>
                    <a:pt x="27" y="184"/>
                  </a:lnTo>
                  <a:lnTo>
                    <a:pt x="27" y="179"/>
                  </a:lnTo>
                  <a:lnTo>
                    <a:pt x="29" y="173"/>
                  </a:lnTo>
                  <a:lnTo>
                    <a:pt x="29" y="165"/>
                  </a:lnTo>
                  <a:lnTo>
                    <a:pt x="29" y="160"/>
                  </a:lnTo>
                  <a:lnTo>
                    <a:pt x="29" y="152"/>
                  </a:lnTo>
                  <a:lnTo>
                    <a:pt x="29" y="146"/>
                  </a:lnTo>
                  <a:lnTo>
                    <a:pt x="29" y="139"/>
                  </a:lnTo>
                  <a:lnTo>
                    <a:pt x="29" y="133"/>
                  </a:lnTo>
                  <a:lnTo>
                    <a:pt x="29" y="125"/>
                  </a:lnTo>
                  <a:lnTo>
                    <a:pt x="31" y="120"/>
                  </a:lnTo>
                  <a:lnTo>
                    <a:pt x="31" y="112"/>
                  </a:lnTo>
                  <a:lnTo>
                    <a:pt x="31" y="105"/>
                  </a:lnTo>
                  <a:lnTo>
                    <a:pt x="31" y="99"/>
                  </a:lnTo>
                  <a:lnTo>
                    <a:pt x="31" y="93"/>
                  </a:lnTo>
                  <a:lnTo>
                    <a:pt x="31" y="86"/>
                  </a:lnTo>
                  <a:lnTo>
                    <a:pt x="31" y="78"/>
                  </a:lnTo>
                  <a:lnTo>
                    <a:pt x="31" y="72"/>
                  </a:lnTo>
                  <a:lnTo>
                    <a:pt x="31" y="67"/>
                  </a:lnTo>
                  <a:lnTo>
                    <a:pt x="31" y="61"/>
                  </a:lnTo>
                  <a:lnTo>
                    <a:pt x="31" y="55"/>
                  </a:lnTo>
                  <a:lnTo>
                    <a:pt x="31" y="49"/>
                  </a:lnTo>
                  <a:lnTo>
                    <a:pt x="31" y="44"/>
                  </a:lnTo>
                  <a:lnTo>
                    <a:pt x="31" y="40"/>
                  </a:lnTo>
                  <a:lnTo>
                    <a:pt x="31" y="34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9" y="11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5" y="6"/>
                  </a:lnTo>
                  <a:lnTo>
                    <a:pt x="23" y="8"/>
                  </a:lnTo>
                  <a:lnTo>
                    <a:pt x="23" y="11"/>
                  </a:lnTo>
                  <a:lnTo>
                    <a:pt x="21" y="15"/>
                  </a:lnTo>
                  <a:lnTo>
                    <a:pt x="21" y="21"/>
                  </a:lnTo>
                  <a:lnTo>
                    <a:pt x="21" y="25"/>
                  </a:lnTo>
                  <a:lnTo>
                    <a:pt x="19" y="30"/>
                  </a:lnTo>
                  <a:lnTo>
                    <a:pt x="19" y="36"/>
                  </a:lnTo>
                  <a:lnTo>
                    <a:pt x="19" y="44"/>
                  </a:lnTo>
                  <a:lnTo>
                    <a:pt x="17" y="51"/>
                  </a:lnTo>
                  <a:lnTo>
                    <a:pt x="17" y="61"/>
                  </a:lnTo>
                  <a:lnTo>
                    <a:pt x="15" y="70"/>
                  </a:lnTo>
                  <a:lnTo>
                    <a:pt x="15" y="80"/>
                  </a:lnTo>
                  <a:lnTo>
                    <a:pt x="14" y="89"/>
                  </a:lnTo>
                  <a:lnTo>
                    <a:pt x="14" y="101"/>
                  </a:lnTo>
                  <a:lnTo>
                    <a:pt x="12" y="114"/>
                  </a:lnTo>
                  <a:lnTo>
                    <a:pt x="12" y="127"/>
                  </a:lnTo>
                  <a:lnTo>
                    <a:pt x="12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2842" y="1918"/>
              <a:ext cx="57" cy="159"/>
            </a:xfrm>
            <a:custGeom>
              <a:avLst/>
              <a:gdLst>
                <a:gd name="T0" fmla="*/ 114 w 114"/>
                <a:gd name="T1" fmla="*/ 2 h 318"/>
                <a:gd name="T2" fmla="*/ 112 w 114"/>
                <a:gd name="T3" fmla="*/ 10 h 318"/>
                <a:gd name="T4" fmla="*/ 110 w 114"/>
                <a:gd name="T5" fmla="*/ 19 h 318"/>
                <a:gd name="T6" fmla="*/ 106 w 114"/>
                <a:gd name="T7" fmla="*/ 30 h 318"/>
                <a:gd name="T8" fmla="*/ 105 w 114"/>
                <a:gd name="T9" fmla="*/ 44 h 318"/>
                <a:gd name="T10" fmla="*/ 101 w 114"/>
                <a:gd name="T11" fmla="*/ 59 h 318"/>
                <a:gd name="T12" fmla="*/ 97 w 114"/>
                <a:gd name="T13" fmla="*/ 72 h 318"/>
                <a:gd name="T14" fmla="*/ 95 w 114"/>
                <a:gd name="T15" fmla="*/ 82 h 318"/>
                <a:gd name="T16" fmla="*/ 93 w 114"/>
                <a:gd name="T17" fmla="*/ 89 h 318"/>
                <a:gd name="T18" fmla="*/ 89 w 114"/>
                <a:gd name="T19" fmla="*/ 99 h 318"/>
                <a:gd name="T20" fmla="*/ 87 w 114"/>
                <a:gd name="T21" fmla="*/ 108 h 318"/>
                <a:gd name="T22" fmla="*/ 86 w 114"/>
                <a:gd name="T23" fmla="*/ 118 h 318"/>
                <a:gd name="T24" fmla="*/ 82 w 114"/>
                <a:gd name="T25" fmla="*/ 127 h 318"/>
                <a:gd name="T26" fmla="*/ 80 w 114"/>
                <a:gd name="T27" fmla="*/ 137 h 318"/>
                <a:gd name="T28" fmla="*/ 76 w 114"/>
                <a:gd name="T29" fmla="*/ 146 h 318"/>
                <a:gd name="T30" fmla="*/ 74 w 114"/>
                <a:gd name="T31" fmla="*/ 156 h 318"/>
                <a:gd name="T32" fmla="*/ 72 w 114"/>
                <a:gd name="T33" fmla="*/ 167 h 318"/>
                <a:gd name="T34" fmla="*/ 68 w 114"/>
                <a:gd name="T35" fmla="*/ 177 h 318"/>
                <a:gd name="T36" fmla="*/ 65 w 114"/>
                <a:gd name="T37" fmla="*/ 186 h 318"/>
                <a:gd name="T38" fmla="*/ 61 w 114"/>
                <a:gd name="T39" fmla="*/ 196 h 318"/>
                <a:gd name="T40" fmla="*/ 57 w 114"/>
                <a:gd name="T41" fmla="*/ 205 h 318"/>
                <a:gd name="T42" fmla="*/ 55 w 114"/>
                <a:gd name="T43" fmla="*/ 215 h 318"/>
                <a:gd name="T44" fmla="*/ 51 w 114"/>
                <a:gd name="T45" fmla="*/ 222 h 318"/>
                <a:gd name="T46" fmla="*/ 49 w 114"/>
                <a:gd name="T47" fmla="*/ 232 h 318"/>
                <a:gd name="T48" fmla="*/ 44 w 114"/>
                <a:gd name="T49" fmla="*/ 243 h 318"/>
                <a:gd name="T50" fmla="*/ 36 w 114"/>
                <a:gd name="T51" fmla="*/ 257 h 318"/>
                <a:gd name="T52" fmla="*/ 30 w 114"/>
                <a:gd name="T53" fmla="*/ 270 h 318"/>
                <a:gd name="T54" fmla="*/ 27 w 114"/>
                <a:gd name="T55" fmla="*/ 281 h 318"/>
                <a:gd name="T56" fmla="*/ 21 w 114"/>
                <a:gd name="T57" fmla="*/ 291 h 318"/>
                <a:gd name="T58" fmla="*/ 17 w 114"/>
                <a:gd name="T59" fmla="*/ 299 h 318"/>
                <a:gd name="T60" fmla="*/ 11 w 114"/>
                <a:gd name="T61" fmla="*/ 308 h 318"/>
                <a:gd name="T62" fmla="*/ 4 w 114"/>
                <a:gd name="T63" fmla="*/ 318 h 318"/>
                <a:gd name="T64" fmla="*/ 0 w 114"/>
                <a:gd name="T65" fmla="*/ 314 h 318"/>
                <a:gd name="T66" fmla="*/ 0 w 114"/>
                <a:gd name="T67" fmla="*/ 304 h 318"/>
                <a:gd name="T68" fmla="*/ 2 w 114"/>
                <a:gd name="T69" fmla="*/ 293 h 318"/>
                <a:gd name="T70" fmla="*/ 4 w 114"/>
                <a:gd name="T71" fmla="*/ 285 h 318"/>
                <a:gd name="T72" fmla="*/ 8 w 114"/>
                <a:gd name="T73" fmla="*/ 276 h 318"/>
                <a:gd name="T74" fmla="*/ 11 w 114"/>
                <a:gd name="T75" fmla="*/ 266 h 318"/>
                <a:gd name="T76" fmla="*/ 15 w 114"/>
                <a:gd name="T77" fmla="*/ 255 h 318"/>
                <a:gd name="T78" fmla="*/ 19 w 114"/>
                <a:gd name="T79" fmla="*/ 241 h 318"/>
                <a:gd name="T80" fmla="*/ 23 w 114"/>
                <a:gd name="T81" fmla="*/ 228 h 318"/>
                <a:gd name="T82" fmla="*/ 28 w 114"/>
                <a:gd name="T83" fmla="*/ 215 h 318"/>
                <a:gd name="T84" fmla="*/ 34 w 114"/>
                <a:gd name="T85" fmla="*/ 202 h 318"/>
                <a:gd name="T86" fmla="*/ 40 w 114"/>
                <a:gd name="T87" fmla="*/ 186 h 318"/>
                <a:gd name="T88" fmla="*/ 46 w 114"/>
                <a:gd name="T89" fmla="*/ 173 h 318"/>
                <a:gd name="T90" fmla="*/ 49 w 114"/>
                <a:gd name="T91" fmla="*/ 158 h 318"/>
                <a:gd name="T92" fmla="*/ 55 w 114"/>
                <a:gd name="T93" fmla="*/ 145 h 318"/>
                <a:gd name="T94" fmla="*/ 61 w 114"/>
                <a:gd name="T95" fmla="*/ 131 h 318"/>
                <a:gd name="T96" fmla="*/ 66 w 114"/>
                <a:gd name="T97" fmla="*/ 118 h 318"/>
                <a:gd name="T98" fmla="*/ 70 w 114"/>
                <a:gd name="T99" fmla="*/ 105 h 318"/>
                <a:gd name="T100" fmla="*/ 76 w 114"/>
                <a:gd name="T101" fmla="*/ 95 h 318"/>
                <a:gd name="T102" fmla="*/ 80 w 114"/>
                <a:gd name="T103" fmla="*/ 84 h 318"/>
                <a:gd name="T104" fmla="*/ 84 w 114"/>
                <a:gd name="T105" fmla="*/ 74 h 318"/>
                <a:gd name="T106" fmla="*/ 87 w 114"/>
                <a:gd name="T107" fmla="*/ 65 h 318"/>
                <a:gd name="T108" fmla="*/ 91 w 114"/>
                <a:gd name="T109" fmla="*/ 55 h 318"/>
                <a:gd name="T110" fmla="*/ 93 w 114"/>
                <a:gd name="T111" fmla="*/ 46 h 318"/>
                <a:gd name="T112" fmla="*/ 99 w 114"/>
                <a:gd name="T113" fmla="*/ 34 h 318"/>
                <a:gd name="T114" fmla="*/ 105 w 114"/>
                <a:gd name="T115" fmla="*/ 21 h 318"/>
                <a:gd name="T116" fmla="*/ 108 w 114"/>
                <a:gd name="T117" fmla="*/ 11 h 318"/>
                <a:gd name="T118" fmla="*/ 114 w 114"/>
                <a:gd name="T119" fmla="*/ 2 h 318"/>
                <a:gd name="T120" fmla="*/ 114 w 114"/>
                <a:gd name="T12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" h="318">
                  <a:moveTo>
                    <a:pt x="114" y="0"/>
                  </a:moveTo>
                  <a:lnTo>
                    <a:pt x="114" y="2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0" y="13"/>
                  </a:lnTo>
                  <a:lnTo>
                    <a:pt x="110" y="19"/>
                  </a:lnTo>
                  <a:lnTo>
                    <a:pt x="110" y="25"/>
                  </a:lnTo>
                  <a:lnTo>
                    <a:pt x="106" y="30"/>
                  </a:lnTo>
                  <a:lnTo>
                    <a:pt x="106" y="36"/>
                  </a:lnTo>
                  <a:lnTo>
                    <a:pt x="105" y="44"/>
                  </a:lnTo>
                  <a:lnTo>
                    <a:pt x="103" y="51"/>
                  </a:lnTo>
                  <a:lnTo>
                    <a:pt x="101" y="59"/>
                  </a:lnTo>
                  <a:lnTo>
                    <a:pt x="99" y="68"/>
                  </a:lnTo>
                  <a:lnTo>
                    <a:pt x="97" y="72"/>
                  </a:lnTo>
                  <a:lnTo>
                    <a:pt x="97" y="76"/>
                  </a:lnTo>
                  <a:lnTo>
                    <a:pt x="95" y="82"/>
                  </a:lnTo>
                  <a:lnTo>
                    <a:pt x="95" y="86"/>
                  </a:lnTo>
                  <a:lnTo>
                    <a:pt x="93" y="89"/>
                  </a:lnTo>
                  <a:lnTo>
                    <a:pt x="91" y="95"/>
                  </a:lnTo>
                  <a:lnTo>
                    <a:pt x="89" y="99"/>
                  </a:lnTo>
                  <a:lnTo>
                    <a:pt x="89" y="105"/>
                  </a:lnTo>
                  <a:lnTo>
                    <a:pt x="87" y="108"/>
                  </a:lnTo>
                  <a:lnTo>
                    <a:pt x="87" y="112"/>
                  </a:lnTo>
                  <a:lnTo>
                    <a:pt x="86" y="118"/>
                  </a:lnTo>
                  <a:lnTo>
                    <a:pt x="84" y="124"/>
                  </a:lnTo>
                  <a:lnTo>
                    <a:pt x="82" y="127"/>
                  </a:lnTo>
                  <a:lnTo>
                    <a:pt x="82" y="133"/>
                  </a:lnTo>
                  <a:lnTo>
                    <a:pt x="80" y="137"/>
                  </a:lnTo>
                  <a:lnTo>
                    <a:pt x="80" y="143"/>
                  </a:lnTo>
                  <a:lnTo>
                    <a:pt x="76" y="146"/>
                  </a:lnTo>
                  <a:lnTo>
                    <a:pt x="76" y="152"/>
                  </a:lnTo>
                  <a:lnTo>
                    <a:pt x="74" y="156"/>
                  </a:lnTo>
                  <a:lnTo>
                    <a:pt x="74" y="162"/>
                  </a:lnTo>
                  <a:lnTo>
                    <a:pt x="72" y="167"/>
                  </a:lnTo>
                  <a:lnTo>
                    <a:pt x="70" y="171"/>
                  </a:lnTo>
                  <a:lnTo>
                    <a:pt x="68" y="177"/>
                  </a:lnTo>
                  <a:lnTo>
                    <a:pt x="66" y="181"/>
                  </a:lnTo>
                  <a:lnTo>
                    <a:pt x="65" y="186"/>
                  </a:lnTo>
                  <a:lnTo>
                    <a:pt x="63" y="190"/>
                  </a:lnTo>
                  <a:lnTo>
                    <a:pt x="61" y="196"/>
                  </a:lnTo>
                  <a:lnTo>
                    <a:pt x="61" y="202"/>
                  </a:lnTo>
                  <a:lnTo>
                    <a:pt x="57" y="205"/>
                  </a:lnTo>
                  <a:lnTo>
                    <a:pt x="57" y="209"/>
                  </a:lnTo>
                  <a:lnTo>
                    <a:pt x="55" y="215"/>
                  </a:lnTo>
                  <a:lnTo>
                    <a:pt x="53" y="219"/>
                  </a:lnTo>
                  <a:lnTo>
                    <a:pt x="51" y="222"/>
                  </a:lnTo>
                  <a:lnTo>
                    <a:pt x="49" y="228"/>
                  </a:lnTo>
                  <a:lnTo>
                    <a:pt x="49" y="232"/>
                  </a:lnTo>
                  <a:lnTo>
                    <a:pt x="47" y="236"/>
                  </a:lnTo>
                  <a:lnTo>
                    <a:pt x="44" y="243"/>
                  </a:lnTo>
                  <a:lnTo>
                    <a:pt x="40" y="249"/>
                  </a:lnTo>
                  <a:lnTo>
                    <a:pt x="36" y="257"/>
                  </a:lnTo>
                  <a:lnTo>
                    <a:pt x="34" y="264"/>
                  </a:lnTo>
                  <a:lnTo>
                    <a:pt x="30" y="270"/>
                  </a:lnTo>
                  <a:lnTo>
                    <a:pt x="28" y="276"/>
                  </a:lnTo>
                  <a:lnTo>
                    <a:pt x="27" y="281"/>
                  </a:lnTo>
                  <a:lnTo>
                    <a:pt x="23" y="287"/>
                  </a:lnTo>
                  <a:lnTo>
                    <a:pt x="21" y="291"/>
                  </a:lnTo>
                  <a:lnTo>
                    <a:pt x="19" y="295"/>
                  </a:lnTo>
                  <a:lnTo>
                    <a:pt x="17" y="299"/>
                  </a:lnTo>
                  <a:lnTo>
                    <a:pt x="15" y="302"/>
                  </a:lnTo>
                  <a:lnTo>
                    <a:pt x="11" y="308"/>
                  </a:lnTo>
                  <a:lnTo>
                    <a:pt x="9" y="314"/>
                  </a:lnTo>
                  <a:lnTo>
                    <a:pt x="4" y="318"/>
                  </a:lnTo>
                  <a:lnTo>
                    <a:pt x="0" y="316"/>
                  </a:lnTo>
                  <a:lnTo>
                    <a:pt x="0" y="314"/>
                  </a:lnTo>
                  <a:lnTo>
                    <a:pt x="0" y="310"/>
                  </a:lnTo>
                  <a:lnTo>
                    <a:pt x="0" y="304"/>
                  </a:lnTo>
                  <a:lnTo>
                    <a:pt x="2" y="299"/>
                  </a:lnTo>
                  <a:lnTo>
                    <a:pt x="2" y="293"/>
                  </a:lnTo>
                  <a:lnTo>
                    <a:pt x="4" y="289"/>
                  </a:lnTo>
                  <a:lnTo>
                    <a:pt x="4" y="285"/>
                  </a:lnTo>
                  <a:lnTo>
                    <a:pt x="6" y="281"/>
                  </a:lnTo>
                  <a:lnTo>
                    <a:pt x="8" y="276"/>
                  </a:lnTo>
                  <a:lnTo>
                    <a:pt x="9" y="272"/>
                  </a:lnTo>
                  <a:lnTo>
                    <a:pt x="11" y="266"/>
                  </a:lnTo>
                  <a:lnTo>
                    <a:pt x="13" y="260"/>
                  </a:lnTo>
                  <a:lnTo>
                    <a:pt x="15" y="255"/>
                  </a:lnTo>
                  <a:lnTo>
                    <a:pt x="17" y="247"/>
                  </a:lnTo>
                  <a:lnTo>
                    <a:pt x="19" y="241"/>
                  </a:lnTo>
                  <a:lnTo>
                    <a:pt x="21" y="236"/>
                  </a:lnTo>
                  <a:lnTo>
                    <a:pt x="23" y="228"/>
                  </a:lnTo>
                  <a:lnTo>
                    <a:pt x="27" y="222"/>
                  </a:lnTo>
                  <a:lnTo>
                    <a:pt x="28" y="215"/>
                  </a:lnTo>
                  <a:lnTo>
                    <a:pt x="32" y="209"/>
                  </a:lnTo>
                  <a:lnTo>
                    <a:pt x="34" y="202"/>
                  </a:lnTo>
                  <a:lnTo>
                    <a:pt x="36" y="194"/>
                  </a:lnTo>
                  <a:lnTo>
                    <a:pt x="40" y="186"/>
                  </a:lnTo>
                  <a:lnTo>
                    <a:pt x="42" y="179"/>
                  </a:lnTo>
                  <a:lnTo>
                    <a:pt x="46" y="173"/>
                  </a:lnTo>
                  <a:lnTo>
                    <a:pt x="47" y="165"/>
                  </a:lnTo>
                  <a:lnTo>
                    <a:pt x="49" y="158"/>
                  </a:lnTo>
                  <a:lnTo>
                    <a:pt x="53" y="152"/>
                  </a:lnTo>
                  <a:lnTo>
                    <a:pt x="55" y="145"/>
                  </a:lnTo>
                  <a:lnTo>
                    <a:pt x="57" y="137"/>
                  </a:lnTo>
                  <a:lnTo>
                    <a:pt x="61" y="131"/>
                  </a:lnTo>
                  <a:lnTo>
                    <a:pt x="63" y="125"/>
                  </a:lnTo>
                  <a:lnTo>
                    <a:pt x="66" y="118"/>
                  </a:lnTo>
                  <a:lnTo>
                    <a:pt x="68" y="112"/>
                  </a:lnTo>
                  <a:lnTo>
                    <a:pt x="70" y="105"/>
                  </a:lnTo>
                  <a:lnTo>
                    <a:pt x="74" y="101"/>
                  </a:lnTo>
                  <a:lnTo>
                    <a:pt x="76" y="95"/>
                  </a:lnTo>
                  <a:lnTo>
                    <a:pt x="76" y="89"/>
                  </a:lnTo>
                  <a:lnTo>
                    <a:pt x="80" y="84"/>
                  </a:lnTo>
                  <a:lnTo>
                    <a:pt x="82" y="78"/>
                  </a:lnTo>
                  <a:lnTo>
                    <a:pt x="84" y="74"/>
                  </a:lnTo>
                  <a:lnTo>
                    <a:pt x="84" y="68"/>
                  </a:lnTo>
                  <a:lnTo>
                    <a:pt x="87" y="65"/>
                  </a:lnTo>
                  <a:lnTo>
                    <a:pt x="89" y="59"/>
                  </a:lnTo>
                  <a:lnTo>
                    <a:pt x="91" y="55"/>
                  </a:lnTo>
                  <a:lnTo>
                    <a:pt x="93" y="49"/>
                  </a:lnTo>
                  <a:lnTo>
                    <a:pt x="93" y="46"/>
                  </a:lnTo>
                  <a:lnTo>
                    <a:pt x="95" y="42"/>
                  </a:lnTo>
                  <a:lnTo>
                    <a:pt x="99" y="34"/>
                  </a:lnTo>
                  <a:lnTo>
                    <a:pt x="103" y="29"/>
                  </a:lnTo>
                  <a:lnTo>
                    <a:pt x="105" y="21"/>
                  </a:lnTo>
                  <a:lnTo>
                    <a:pt x="106" y="15"/>
                  </a:lnTo>
                  <a:lnTo>
                    <a:pt x="108" y="11"/>
                  </a:lnTo>
                  <a:lnTo>
                    <a:pt x="110" y="8"/>
                  </a:lnTo>
                  <a:lnTo>
                    <a:pt x="114" y="2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2606" y="2343"/>
              <a:ext cx="109" cy="421"/>
            </a:xfrm>
            <a:custGeom>
              <a:avLst/>
              <a:gdLst>
                <a:gd name="T0" fmla="*/ 190 w 216"/>
                <a:gd name="T1" fmla="*/ 9 h 840"/>
                <a:gd name="T2" fmla="*/ 193 w 216"/>
                <a:gd name="T3" fmla="*/ 32 h 840"/>
                <a:gd name="T4" fmla="*/ 197 w 216"/>
                <a:gd name="T5" fmla="*/ 68 h 840"/>
                <a:gd name="T6" fmla="*/ 201 w 216"/>
                <a:gd name="T7" fmla="*/ 112 h 840"/>
                <a:gd name="T8" fmla="*/ 207 w 216"/>
                <a:gd name="T9" fmla="*/ 165 h 840"/>
                <a:gd name="T10" fmla="*/ 211 w 216"/>
                <a:gd name="T11" fmla="*/ 226 h 840"/>
                <a:gd name="T12" fmla="*/ 214 w 216"/>
                <a:gd name="T13" fmla="*/ 289 h 840"/>
                <a:gd name="T14" fmla="*/ 216 w 216"/>
                <a:gd name="T15" fmla="*/ 355 h 840"/>
                <a:gd name="T16" fmla="*/ 214 w 216"/>
                <a:gd name="T17" fmla="*/ 422 h 840"/>
                <a:gd name="T18" fmla="*/ 211 w 216"/>
                <a:gd name="T19" fmla="*/ 487 h 840"/>
                <a:gd name="T20" fmla="*/ 203 w 216"/>
                <a:gd name="T21" fmla="*/ 551 h 840"/>
                <a:gd name="T22" fmla="*/ 192 w 216"/>
                <a:gd name="T23" fmla="*/ 610 h 840"/>
                <a:gd name="T24" fmla="*/ 176 w 216"/>
                <a:gd name="T25" fmla="*/ 662 h 840"/>
                <a:gd name="T26" fmla="*/ 159 w 216"/>
                <a:gd name="T27" fmla="*/ 707 h 840"/>
                <a:gd name="T28" fmla="*/ 144 w 216"/>
                <a:gd name="T29" fmla="*/ 743 h 840"/>
                <a:gd name="T30" fmla="*/ 127 w 216"/>
                <a:gd name="T31" fmla="*/ 774 h 840"/>
                <a:gd name="T32" fmla="*/ 110 w 216"/>
                <a:gd name="T33" fmla="*/ 798 h 840"/>
                <a:gd name="T34" fmla="*/ 87 w 216"/>
                <a:gd name="T35" fmla="*/ 825 h 840"/>
                <a:gd name="T36" fmla="*/ 59 w 216"/>
                <a:gd name="T37" fmla="*/ 838 h 840"/>
                <a:gd name="T38" fmla="*/ 34 w 216"/>
                <a:gd name="T39" fmla="*/ 837 h 840"/>
                <a:gd name="T40" fmla="*/ 9 w 216"/>
                <a:gd name="T41" fmla="*/ 816 h 840"/>
                <a:gd name="T42" fmla="*/ 0 w 216"/>
                <a:gd name="T43" fmla="*/ 791 h 840"/>
                <a:gd name="T44" fmla="*/ 13 w 216"/>
                <a:gd name="T45" fmla="*/ 762 h 840"/>
                <a:gd name="T46" fmla="*/ 36 w 216"/>
                <a:gd name="T47" fmla="*/ 747 h 840"/>
                <a:gd name="T48" fmla="*/ 34 w 216"/>
                <a:gd name="T49" fmla="*/ 757 h 840"/>
                <a:gd name="T50" fmla="*/ 22 w 216"/>
                <a:gd name="T51" fmla="*/ 785 h 840"/>
                <a:gd name="T52" fmla="*/ 30 w 216"/>
                <a:gd name="T53" fmla="*/ 812 h 840"/>
                <a:gd name="T54" fmla="*/ 62 w 216"/>
                <a:gd name="T55" fmla="*/ 816 h 840"/>
                <a:gd name="T56" fmla="*/ 85 w 216"/>
                <a:gd name="T57" fmla="*/ 800 h 840"/>
                <a:gd name="T58" fmla="*/ 106 w 216"/>
                <a:gd name="T59" fmla="*/ 774 h 840"/>
                <a:gd name="T60" fmla="*/ 127 w 216"/>
                <a:gd name="T61" fmla="*/ 740 h 840"/>
                <a:gd name="T62" fmla="*/ 146 w 216"/>
                <a:gd name="T63" fmla="*/ 702 h 840"/>
                <a:gd name="T64" fmla="*/ 161 w 216"/>
                <a:gd name="T65" fmla="*/ 662 h 840"/>
                <a:gd name="T66" fmla="*/ 169 w 216"/>
                <a:gd name="T67" fmla="*/ 633 h 840"/>
                <a:gd name="T68" fmla="*/ 174 w 216"/>
                <a:gd name="T69" fmla="*/ 606 h 840"/>
                <a:gd name="T70" fmla="*/ 178 w 216"/>
                <a:gd name="T71" fmla="*/ 572 h 840"/>
                <a:gd name="T72" fmla="*/ 182 w 216"/>
                <a:gd name="T73" fmla="*/ 532 h 840"/>
                <a:gd name="T74" fmla="*/ 186 w 216"/>
                <a:gd name="T75" fmla="*/ 490 h 840"/>
                <a:gd name="T76" fmla="*/ 190 w 216"/>
                <a:gd name="T77" fmla="*/ 445 h 840"/>
                <a:gd name="T78" fmla="*/ 192 w 216"/>
                <a:gd name="T79" fmla="*/ 399 h 840"/>
                <a:gd name="T80" fmla="*/ 193 w 216"/>
                <a:gd name="T81" fmla="*/ 354 h 840"/>
                <a:gd name="T82" fmla="*/ 193 w 216"/>
                <a:gd name="T83" fmla="*/ 308 h 840"/>
                <a:gd name="T84" fmla="*/ 195 w 216"/>
                <a:gd name="T85" fmla="*/ 266 h 840"/>
                <a:gd name="T86" fmla="*/ 195 w 216"/>
                <a:gd name="T87" fmla="*/ 226 h 840"/>
                <a:gd name="T88" fmla="*/ 193 w 216"/>
                <a:gd name="T89" fmla="*/ 194 h 840"/>
                <a:gd name="T90" fmla="*/ 192 w 216"/>
                <a:gd name="T91" fmla="*/ 169 h 840"/>
                <a:gd name="T92" fmla="*/ 190 w 216"/>
                <a:gd name="T93" fmla="*/ 148 h 840"/>
                <a:gd name="T94" fmla="*/ 186 w 216"/>
                <a:gd name="T95" fmla="*/ 108 h 840"/>
                <a:gd name="T96" fmla="*/ 186 w 216"/>
                <a:gd name="T97" fmla="*/ 72 h 840"/>
                <a:gd name="T98" fmla="*/ 186 w 216"/>
                <a:gd name="T99" fmla="*/ 42 h 840"/>
                <a:gd name="T100" fmla="*/ 188 w 216"/>
                <a:gd name="T101" fmla="*/ 19 h 840"/>
                <a:gd name="T102" fmla="*/ 188 w 216"/>
                <a:gd name="T103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6" h="840">
                  <a:moveTo>
                    <a:pt x="190" y="0"/>
                  </a:moveTo>
                  <a:lnTo>
                    <a:pt x="190" y="2"/>
                  </a:lnTo>
                  <a:lnTo>
                    <a:pt x="190" y="4"/>
                  </a:lnTo>
                  <a:lnTo>
                    <a:pt x="190" y="8"/>
                  </a:lnTo>
                  <a:lnTo>
                    <a:pt x="190" y="9"/>
                  </a:lnTo>
                  <a:lnTo>
                    <a:pt x="192" y="13"/>
                  </a:lnTo>
                  <a:lnTo>
                    <a:pt x="192" y="19"/>
                  </a:lnTo>
                  <a:lnTo>
                    <a:pt x="192" y="23"/>
                  </a:lnTo>
                  <a:lnTo>
                    <a:pt x="192" y="28"/>
                  </a:lnTo>
                  <a:lnTo>
                    <a:pt x="193" y="32"/>
                  </a:lnTo>
                  <a:lnTo>
                    <a:pt x="193" y="40"/>
                  </a:lnTo>
                  <a:lnTo>
                    <a:pt x="195" y="46"/>
                  </a:lnTo>
                  <a:lnTo>
                    <a:pt x="195" y="53"/>
                  </a:lnTo>
                  <a:lnTo>
                    <a:pt x="195" y="61"/>
                  </a:lnTo>
                  <a:lnTo>
                    <a:pt x="197" y="68"/>
                  </a:lnTo>
                  <a:lnTo>
                    <a:pt x="197" y="76"/>
                  </a:lnTo>
                  <a:lnTo>
                    <a:pt x="199" y="85"/>
                  </a:lnTo>
                  <a:lnTo>
                    <a:pt x="201" y="95"/>
                  </a:lnTo>
                  <a:lnTo>
                    <a:pt x="201" y="103"/>
                  </a:lnTo>
                  <a:lnTo>
                    <a:pt x="201" y="112"/>
                  </a:lnTo>
                  <a:lnTo>
                    <a:pt x="203" y="124"/>
                  </a:lnTo>
                  <a:lnTo>
                    <a:pt x="205" y="133"/>
                  </a:lnTo>
                  <a:lnTo>
                    <a:pt x="205" y="144"/>
                  </a:lnTo>
                  <a:lnTo>
                    <a:pt x="205" y="156"/>
                  </a:lnTo>
                  <a:lnTo>
                    <a:pt x="207" y="165"/>
                  </a:lnTo>
                  <a:lnTo>
                    <a:pt x="207" y="179"/>
                  </a:lnTo>
                  <a:lnTo>
                    <a:pt x="209" y="190"/>
                  </a:lnTo>
                  <a:lnTo>
                    <a:pt x="211" y="201"/>
                  </a:lnTo>
                  <a:lnTo>
                    <a:pt x="211" y="213"/>
                  </a:lnTo>
                  <a:lnTo>
                    <a:pt x="211" y="226"/>
                  </a:lnTo>
                  <a:lnTo>
                    <a:pt x="212" y="239"/>
                  </a:lnTo>
                  <a:lnTo>
                    <a:pt x="212" y="251"/>
                  </a:lnTo>
                  <a:lnTo>
                    <a:pt x="214" y="262"/>
                  </a:lnTo>
                  <a:lnTo>
                    <a:pt x="214" y="276"/>
                  </a:lnTo>
                  <a:lnTo>
                    <a:pt x="214" y="289"/>
                  </a:lnTo>
                  <a:lnTo>
                    <a:pt x="214" y="302"/>
                  </a:lnTo>
                  <a:lnTo>
                    <a:pt x="214" y="316"/>
                  </a:lnTo>
                  <a:lnTo>
                    <a:pt x="214" y="329"/>
                  </a:lnTo>
                  <a:lnTo>
                    <a:pt x="216" y="342"/>
                  </a:lnTo>
                  <a:lnTo>
                    <a:pt x="216" y="355"/>
                  </a:lnTo>
                  <a:lnTo>
                    <a:pt x="216" y="369"/>
                  </a:lnTo>
                  <a:lnTo>
                    <a:pt x="216" y="382"/>
                  </a:lnTo>
                  <a:lnTo>
                    <a:pt x="216" y="395"/>
                  </a:lnTo>
                  <a:lnTo>
                    <a:pt x="214" y="409"/>
                  </a:lnTo>
                  <a:lnTo>
                    <a:pt x="214" y="422"/>
                  </a:lnTo>
                  <a:lnTo>
                    <a:pt x="214" y="435"/>
                  </a:lnTo>
                  <a:lnTo>
                    <a:pt x="214" y="449"/>
                  </a:lnTo>
                  <a:lnTo>
                    <a:pt x="212" y="462"/>
                  </a:lnTo>
                  <a:lnTo>
                    <a:pt x="212" y="475"/>
                  </a:lnTo>
                  <a:lnTo>
                    <a:pt x="211" y="487"/>
                  </a:lnTo>
                  <a:lnTo>
                    <a:pt x="211" y="500"/>
                  </a:lnTo>
                  <a:lnTo>
                    <a:pt x="209" y="513"/>
                  </a:lnTo>
                  <a:lnTo>
                    <a:pt x="207" y="525"/>
                  </a:lnTo>
                  <a:lnTo>
                    <a:pt x="205" y="538"/>
                  </a:lnTo>
                  <a:lnTo>
                    <a:pt x="203" y="551"/>
                  </a:lnTo>
                  <a:lnTo>
                    <a:pt x="201" y="563"/>
                  </a:lnTo>
                  <a:lnTo>
                    <a:pt x="199" y="574"/>
                  </a:lnTo>
                  <a:lnTo>
                    <a:pt x="195" y="587"/>
                  </a:lnTo>
                  <a:lnTo>
                    <a:pt x="195" y="599"/>
                  </a:lnTo>
                  <a:lnTo>
                    <a:pt x="192" y="610"/>
                  </a:lnTo>
                  <a:lnTo>
                    <a:pt x="190" y="622"/>
                  </a:lnTo>
                  <a:lnTo>
                    <a:pt x="186" y="631"/>
                  </a:lnTo>
                  <a:lnTo>
                    <a:pt x="184" y="643"/>
                  </a:lnTo>
                  <a:lnTo>
                    <a:pt x="180" y="652"/>
                  </a:lnTo>
                  <a:lnTo>
                    <a:pt x="176" y="662"/>
                  </a:lnTo>
                  <a:lnTo>
                    <a:pt x="173" y="671"/>
                  </a:lnTo>
                  <a:lnTo>
                    <a:pt x="171" y="681"/>
                  </a:lnTo>
                  <a:lnTo>
                    <a:pt x="167" y="688"/>
                  </a:lnTo>
                  <a:lnTo>
                    <a:pt x="163" y="698"/>
                  </a:lnTo>
                  <a:lnTo>
                    <a:pt x="159" y="707"/>
                  </a:lnTo>
                  <a:lnTo>
                    <a:pt x="157" y="715"/>
                  </a:lnTo>
                  <a:lnTo>
                    <a:pt x="154" y="722"/>
                  </a:lnTo>
                  <a:lnTo>
                    <a:pt x="150" y="730"/>
                  </a:lnTo>
                  <a:lnTo>
                    <a:pt x="146" y="738"/>
                  </a:lnTo>
                  <a:lnTo>
                    <a:pt x="144" y="743"/>
                  </a:lnTo>
                  <a:lnTo>
                    <a:pt x="140" y="751"/>
                  </a:lnTo>
                  <a:lnTo>
                    <a:pt x="136" y="757"/>
                  </a:lnTo>
                  <a:lnTo>
                    <a:pt x="133" y="762"/>
                  </a:lnTo>
                  <a:lnTo>
                    <a:pt x="131" y="768"/>
                  </a:lnTo>
                  <a:lnTo>
                    <a:pt x="127" y="774"/>
                  </a:lnTo>
                  <a:lnTo>
                    <a:pt x="123" y="779"/>
                  </a:lnTo>
                  <a:lnTo>
                    <a:pt x="119" y="783"/>
                  </a:lnTo>
                  <a:lnTo>
                    <a:pt x="117" y="789"/>
                  </a:lnTo>
                  <a:lnTo>
                    <a:pt x="114" y="793"/>
                  </a:lnTo>
                  <a:lnTo>
                    <a:pt x="110" y="798"/>
                  </a:lnTo>
                  <a:lnTo>
                    <a:pt x="106" y="802"/>
                  </a:lnTo>
                  <a:lnTo>
                    <a:pt x="104" y="806"/>
                  </a:lnTo>
                  <a:lnTo>
                    <a:pt x="98" y="812"/>
                  </a:lnTo>
                  <a:lnTo>
                    <a:pt x="93" y="819"/>
                  </a:lnTo>
                  <a:lnTo>
                    <a:pt x="87" y="825"/>
                  </a:lnTo>
                  <a:lnTo>
                    <a:pt x="81" y="829"/>
                  </a:lnTo>
                  <a:lnTo>
                    <a:pt x="74" y="833"/>
                  </a:lnTo>
                  <a:lnTo>
                    <a:pt x="70" y="835"/>
                  </a:lnTo>
                  <a:lnTo>
                    <a:pt x="62" y="837"/>
                  </a:lnTo>
                  <a:lnTo>
                    <a:pt x="59" y="838"/>
                  </a:lnTo>
                  <a:lnTo>
                    <a:pt x="53" y="838"/>
                  </a:lnTo>
                  <a:lnTo>
                    <a:pt x="49" y="840"/>
                  </a:lnTo>
                  <a:lnTo>
                    <a:pt x="43" y="838"/>
                  </a:lnTo>
                  <a:lnTo>
                    <a:pt x="39" y="838"/>
                  </a:lnTo>
                  <a:lnTo>
                    <a:pt x="34" y="837"/>
                  </a:lnTo>
                  <a:lnTo>
                    <a:pt x="30" y="835"/>
                  </a:lnTo>
                  <a:lnTo>
                    <a:pt x="24" y="833"/>
                  </a:lnTo>
                  <a:lnTo>
                    <a:pt x="22" y="829"/>
                  </a:lnTo>
                  <a:lnTo>
                    <a:pt x="15" y="823"/>
                  </a:lnTo>
                  <a:lnTo>
                    <a:pt x="9" y="816"/>
                  </a:lnTo>
                  <a:lnTo>
                    <a:pt x="5" y="810"/>
                  </a:lnTo>
                  <a:lnTo>
                    <a:pt x="3" y="806"/>
                  </a:lnTo>
                  <a:lnTo>
                    <a:pt x="1" y="800"/>
                  </a:lnTo>
                  <a:lnTo>
                    <a:pt x="1" y="798"/>
                  </a:lnTo>
                  <a:lnTo>
                    <a:pt x="0" y="791"/>
                  </a:lnTo>
                  <a:lnTo>
                    <a:pt x="0" y="783"/>
                  </a:lnTo>
                  <a:lnTo>
                    <a:pt x="1" y="778"/>
                  </a:lnTo>
                  <a:lnTo>
                    <a:pt x="5" y="772"/>
                  </a:lnTo>
                  <a:lnTo>
                    <a:pt x="7" y="766"/>
                  </a:lnTo>
                  <a:lnTo>
                    <a:pt x="13" y="762"/>
                  </a:lnTo>
                  <a:lnTo>
                    <a:pt x="17" y="759"/>
                  </a:lnTo>
                  <a:lnTo>
                    <a:pt x="20" y="755"/>
                  </a:lnTo>
                  <a:lnTo>
                    <a:pt x="26" y="753"/>
                  </a:lnTo>
                  <a:lnTo>
                    <a:pt x="30" y="751"/>
                  </a:lnTo>
                  <a:lnTo>
                    <a:pt x="36" y="747"/>
                  </a:lnTo>
                  <a:lnTo>
                    <a:pt x="39" y="747"/>
                  </a:lnTo>
                  <a:lnTo>
                    <a:pt x="39" y="747"/>
                  </a:lnTo>
                  <a:lnTo>
                    <a:pt x="38" y="749"/>
                  </a:lnTo>
                  <a:lnTo>
                    <a:pt x="36" y="751"/>
                  </a:lnTo>
                  <a:lnTo>
                    <a:pt x="34" y="757"/>
                  </a:lnTo>
                  <a:lnTo>
                    <a:pt x="32" y="760"/>
                  </a:lnTo>
                  <a:lnTo>
                    <a:pt x="28" y="766"/>
                  </a:lnTo>
                  <a:lnTo>
                    <a:pt x="26" y="772"/>
                  </a:lnTo>
                  <a:lnTo>
                    <a:pt x="26" y="779"/>
                  </a:lnTo>
                  <a:lnTo>
                    <a:pt x="22" y="785"/>
                  </a:lnTo>
                  <a:lnTo>
                    <a:pt x="22" y="791"/>
                  </a:lnTo>
                  <a:lnTo>
                    <a:pt x="22" y="797"/>
                  </a:lnTo>
                  <a:lnTo>
                    <a:pt x="24" y="802"/>
                  </a:lnTo>
                  <a:lnTo>
                    <a:pt x="26" y="808"/>
                  </a:lnTo>
                  <a:lnTo>
                    <a:pt x="30" y="812"/>
                  </a:lnTo>
                  <a:lnTo>
                    <a:pt x="36" y="818"/>
                  </a:lnTo>
                  <a:lnTo>
                    <a:pt x="43" y="819"/>
                  </a:lnTo>
                  <a:lnTo>
                    <a:pt x="49" y="819"/>
                  </a:lnTo>
                  <a:lnTo>
                    <a:pt x="59" y="818"/>
                  </a:lnTo>
                  <a:lnTo>
                    <a:pt x="62" y="816"/>
                  </a:lnTo>
                  <a:lnTo>
                    <a:pt x="66" y="814"/>
                  </a:lnTo>
                  <a:lnTo>
                    <a:pt x="72" y="812"/>
                  </a:lnTo>
                  <a:lnTo>
                    <a:pt x="76" y="808"/>
                  </a:lnTo>
                  <a:lnTo>
                    <a:pt x="79" y="804"/>
                  </a:lnTo>
                  <a:lnTo>
                    <a:pt x="85" y="800"/>
                  </a:lnTo>
                  <a:lnTo>
                    <a:pt x="89" y="795"/>
                  </a:lnTo>
                  <a:lnTo>
                    <a:pt x="93" y="791"/>
                  </a:lnTo>
                  <a:lnTo>
                    <a:pt x="97" y="785"/>
                  </a:lnTo>
                  <a:lnTo>
                    <a:pt x="102" y="779"/>
                  </a:lnTo>
                  <a:lnTo>
                    <a:pt x="106" y="774"/>
                  </a:lnTo>
                  <a:lnTo>
                    <a:pt x="112" y="768"/>
                  </a:lnTo>
                  <a:lnTo>
                    <a:pt x="116" y="760"/>
                  </a:lnTo>
                  <a:lnTo>
                    <a:pt x="119" y="755"/>
                  </a:lnTo>
                  <a:lnTo>
                    <a:pt x="123" y="747"/>
                  </a:lnTo>
                  <a:lnTo>
                    <a:pt x="127" y="740"/>
                  </a:lnTo>
                  <a:lnTo>
                    <a:pt x="131" y="732"/>
                  </a:lnTo>
                  <a:lnTo>
                    <a:pt x="136" y="724"/>
                  </a:lnTo>
                  <a:lnTo>
                    <a:pt x="140" y="717"/>
                  </a:lnTo>
                  <a:lnTo>
                    <a:pt x="144" y="711"/>
                  </a:lnTo>
                  <a:lnTo>
                    <a:pt x="146" y="702"/>
                  </a:lnTo>
                  <a:lnTo>
                    <a:pt x="150" y="694"/>
                  </a:lnTo>
                  <a:lnTo>
                    <a:pt x="154" y="686"/>
                  </a:lnTo>
                  <a:lnTo>
                    <a:pt x="155" y="679"/>
                  </a:lnTo>
                  <a:lnTo>
                    <a:pt x="157" y="671"/>
                  </a:lnTo>
                  <a:lnTo>
                    <a:pt x="161" y="662"/>
                  </a:lnTo>
                  <a:lnTo>
                    <a:pt x="163" y="654"/>
                  </a:lnTo>
                  <a:lnTo>
                    <a:pt x="167" y="648"/>
                  </a:lnTo>
                  <a:lnTo>
                    <a:pt x="167" y="643"/>
                  </a:lnTo>
                  <a:lnTo>
                    <a:pt x="169" y="639"/>
                  </a:lnTo>
                  <a:lnTo>
                    <a:pt x="169" y="633"/>
                  </a:lnTo>
                  <a:lnTo>
                    <a:pt x="171" y="629"/>
                  </a:lnTo>
                  <a:lnTo>
                    <a:pt x="171" y="622"/>
                  </a:lnTo>
                  <a:lnTo>
                    <a:pt x="171" y="618"/>
                  </a:lnTo>
                  <a:lnTo>
                    <a:pt x="173" y="612"/>
                  </a:lnTo>
                  <a:lnTo>
                    <a:pt x="174" y="606"/>
                  </a:lnTo>
                  <a:lnTo>
                    <a:pt x="174" y="599"/>
                  </a:lnTo>
                  <a:lnTo>
                    <a:pt x="174" y="593"/>
                  </a:lnTo>
                  <a:lnTo>
                    <a:pt x="176" y="586"/>
                  </a:lnTo>
                  <a:lnTo>
                    <a:pt x="178" y="580"/>
                  </a:lnTo>
                  <a:lnTo>
                    <a:pt x="178" y="572"/>
                  </a:lnTo>
                  <a:lnTo>
                    <a:pt x="180" y="565"/>
                  </a:lnTo>
                  <a:lnTo>
                    <a:pt x="180" y="557"/>
                  </a:lnTo>
                  <a:lnTo>
                    <a:pt x="182" y="549"/>
                  </a:lnTo>
                  <a:lnTo>
                    <a:pt x="182" y="542"/>
                  </a:lnTo>
                  <a:lnTo>
                    <a:pt x="182" y="532"/>
                  </a:lnTo>
                  <a:lnTo>
                    <a:pt x="184" y="525"/>
                  </a:lnTo>
                  <a:lnTo>
                    <a:pt x="184" y="517"/>
                  </a:lnTo>
                  <a:lnTo>
                    <a:pt x="184" y="508"/>
                  </a:lnTo>
                  <a:lnTo>
                    <a:pt x="186" y="500"/>
                  </a:lnTo>
                  <a:lnTo>
                    <a:pt x="186" y="490"/>
                  </a:lnTo>
                  <a:lnTo>
                    <a:pt x="188" y="481"/>
                  </a:lnTo>
                  <a:lnTo>
                    <a:pt x="188" y="473"/>
                  </a:lnTo>
                  <a:lnTo>
                    <a:pt x="188" y="464"/>
                  </a:lnTo>
                  <a:lnTo>
                    <a:pt x="188" y="454"/>
                  </a:lnTo>
                  <a:lnTo>
                    <a:pt x="190" y="445"/>
                  </a:lnTo>
                  <a:lnTo>
                    <a:pt x="190" y="435"/>
                  </a:lnTo>
                  <a:lnTo>
                    <a:pt x="190" y="428"/>
                  </a:lnTo>
                  <a:lnTo>
                    <a:pt x="192" y="418"/>
                  </a:lnTo>
                  <a:lnTo>
                    <a:pt x="192" y="409"/>
                  </a:lnTo>
                  <a:lnTo>
                    <a:pt x="192" y="399"/>
                  </a:lnTo>
                  <a:lnTo>
                    <a:pt x="192" y="390"/>
                  </a:lnTo>
                  <a:lnTo>
                    <a:pt x="192" y="380"/>
                  </a:lnTo>
                  <a:lnTo>
                    <a:pt x="192" y="373"/>
                  </a:lnTo>
                  <a:lnTo>
                    <a:pt x="192" y="363"/>
                  </a:lnTo>
                  <a:lnTo>
                    <a:pt x="193" y="354"/>
                  </a:lnTo>
                  <a:lnTo>
                    <a:pt x="193" y="344"/>
                  </a:lnTo>
                  <a:lnTo>
                    <a:pt x="193" y="335"/>
                  </a:lnTo>
                  <a:lnTo>
                    <a:pt x="193" y="325"/>
                  </a:lnTo>
                  <a:lnTo>
                    <a:pt x="193" y="316"/>
                  </a:lnTo>
                  <a:lnTo>
                    <a:pt x="193" y="308"/>
                  </a:lnTo>
                  <a:lnTo>
                    <a:pt x="195" y="298"/>
                  </a:lnTo>
                  <a:lnTo>
                    <a:pt x="195" y="289"/>
                  </a:lnTo>
                  <a:lnTo>
                    <a:pt x="195" y="281"/>
                  </a:lnTo>
                  <a:lnTo>
                    <a:pt x="195" y="274"/>
                  </a:lnTo>
                  <a:lnTo>
                    <a:pt x="195" y="266"/>
                  </a:lnTo>
                  <a:lnTo>
                    <a:pt x="195" y="259"/>
                  </a:lnTo>
                  <a:lnTo>
                    <a:pt x="195" y="249"/>
                  </a:lnTo>
                  <a:lnTo>
                    <a:pt x="195" y="241"/>
                  </a:lnTo>
                  <a:lnTo>
                    <a:pt x="195" y="236"/>
                  </a:lnTo>
                  <a:lnTo>
                    <a:pt x="195" y="226"/>
                  </a:lnTo>
                  <a:lnTo>
                    <a:pt x="195" y="220"/>
                  </a:lnTo>
                  <a:lnTo>
                    <a:pt x="195" y="213"/>
                  </a:lnTo>
                  <a:lnTo>
                    <a:pt x="195" y="207"/>
                  </a:lnTo>
                  <a:lnTo>
                    <a:pt x="193" y="200"/>
                  </a:lnTo>
                  <a:lnTo>
                    <a:pt x="193" y="194"/>
                  </a:lnTo>
                  <a:lnTo>
                    <a:pt x="193" y="188"/>
                  </a:lnTo>
                  <a:lnTo>
                    <a:pt x="193" y="182"/>
                  </a:lnTo>
                  <a:lnTo>
                    <a:pt x="192" y="179"/>
                  </a:lnTo>
                  <a:lnTo>
                    <a:pt x="192" y="173"/>
                  </a:lnTo>
                  <a:lnTo>
                    <a:pt x="192" y="169"/>
                  </a:lnTo>
                  <a:lnTo>
                    <a:pt x="192" y="165"/>
                  </a:lnTo>
                  <a:lnTo>
                    <a:pt x="192" y="160"/>
                  </a:lnTo>
                  <a:lnTo>
                    <a:pt x="192" y="156"/>
                  </a:lnTo>
                  <a:lnTo>
                    <a:pt x="190" y="152"/>
                  </a:lnTo>
                  <a:lnTo>
                    <a:pt x="190" y="148"/>
                  </a:lnTo>
                  <a:lnTo>
                    <a:pt x="188" y="139"/>
                  </a:lnTo>
                  <a:lnTo>
                    <a:pt x="188" y="131"/>
                  </a:lnTo>
                  <a:lnTo>
                    <a:pt x="188" y="122"/>
                  </a:lnTo>
                  <a:lnTo>
                    <a:pt x="186" y="114"/>
                  </a:lnTo>
                  <a:lnTo>
                    <a:pt x="186" y="108"/>
                  </a:lnTo>
                  <a:lnTo>
                    <a:pt x="186" y="101"/>
                  </a:lnTo>
                  <a:lnTo>
                    <a:pt x="186" y="93"/>
                  </a:lnTo>
                  <a:lnTo>
                    <a:pt x="186" y="85"/>
                  </a:lnTo>
                  <a:lnTo>
                    <a:pt x="186" y="78"/>
                  </a:lnTo>
                  <a:lnTo>
                    <a:pt x="186" y="72"/>
                  </a:lnTo>
                  <a:lnTo>
                    <a:pt x="186" y="65"/>
                  </a:lnTo>
                  <a:lnTo>
                    <a:pt x="186" y="59"/>
                  </a:lnTo>
                  <a:lnTo>
                    <a:pt x="186" y="53"/>
                  </a:lnTo>
                  <a:lnTo>
                    <a:pt x="186" y="47"/>
                  </a:lnTo>
                  <a:lnTo>
                    <a:pt x="186" y="42"/>
                  </a:lnTo>
                  <a:lnTo>
                    <a:pt x="186" y="36"/>
                  </a:lnTo>
                  <a:lnTo>
                    <a:pt x="186" y="32"/>
                  </a:lnTo>
                  <a:lnTo>
                    <a:pt x="186" y="28"/>
                  </a:lnTo>
                  <a:lnTo>
                    <a:pt x="186" y="23"/>
                  </a:lnTo>
                  <a:lnTo>
                    <a:pt x="188" y="19"/>
                  </a:lnTo>
                  <a:lnTo>
                    <a:pt x="188" y="15"/>
                  </a:lnTo>
                  <a:lnTo>
                    <a:pt x="188" y="13"/>
                  </a:lnTo>
                  <a:lnTo>
                    <a:pt x="188" y="8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2764" y="2376"/>
              <a:ext cx="56" cy="415"/>
            </a:xfrm>
            <a:custGeom>
              <a:avLst/>
              <a:gdLst>
                <a:gd name="T0" fmla="*/ 38 w 112"/>
                <a:gd name="T1" fmla="*/ 7 h 830"/>
                <a:gd name="T2" fmla="*/ 36 w 112"/>
                <a:gd name="T3" fmla="*/ 32 h 830"/>
                <a:gd name="T4" fmla="*/ 34 w 112"/>
                <a:gd name="T5" fmla="*/ 68 h 830"/>
                <a:gd name="T6" fmla="*/ 31 w 112"/>
                <a:gd name="T7" fmla="*/ 112 h 830"/>
                <a:gd name="T8" fmla="*/ 27 w 112"/>
                <a:gd name="T9" fmla="*/ 163 h 830"/>
                <a:gd name="T10" fmla="*/ 21 w 112"/>
                <a:gd name="T11" fmla="*/ 220 h 830"/>
                <a:gd name="T12" fmla="*/ 17 w 112"/>
                <a:gd name="T13" fmla="*/ 283 h 830"/>
                <a:gd name="T14" fmla="*/ 12 w 112"/>
                <a:gd name="T15" fmla="*/ 348 h 830"/>
                <a:gd name="T16" fmla="*/ 8 w 112"/>
                <a:gd name="T17" fmla="*/ 412 h 830"/>
                <a:gd name="T18" fmla="*/ 4 w 112"/>
                <a:gd name="T19" fmla="*/ 477 h 830"/>
                <a:gd name="T20" fmla="*/ 2 w 112"/>
                <a:gd name="T21" fmla="*/ 538 h 830"/>
                <a:gd name="T22" fmla="*/ 0 w 112"/>
                <a:gd name="T23" fmla="*/ 595 h 830"/>
                <a:gd name="T24" fmla="*/ 0 w 112"/>
                <a:gd name="T25" fmla="*/ 646 h 830"/>
                <a:gd name="T26" fmla="*/ 0 w 112"/>
                <a:gd name="T27" fmla="*/ 688 h 830"/>
                <a:gd name="T28" fmla="*/ 2 w 112"/>
                <a:gd name="T29" fmla="*/ 720 h 830"/>
                <a:gd name="T30" fmla="*/ 10 w 112"/>
                <a:gd name="T31" fmla="*/ 747 h 830"/>
                <a:gd name="T32" fmla="*/ 21 w 112"/>
                <a:gd name="T33" fmla="*/ 777 h 830"/>
                <a:gd name="T34" fmla="*/ 34 w 112"/>
                <a:gd name="T35" fmla="*/ 800 h 830"/>
                <a:gd name="T36" fmla="*/ 55 w 112"/>
                <a:gd name="T37" fmla="*/ 817 h 830"/>
                <a:gd name="T38" fmla="*/ 86 w 112"/>
                <a:gd name="T39" fmla="*/ 830 h 830"/>
                <a:gd name="T40" fmla="*/ 108 w 112"/>
                <a:gd name="T41" fmla="*/ 830 h 830"/>
                <a:gd name="T42" fmla="*/ 105 w 112"/>
                <a:gd name="T43" fmla="*/ 825 h 830"/>
                <a:gd name="T44" fmla="*/ 82 w 112"/>
                <a:gd name="T45" fmla="*/ 819 h 830"/>
                <a:gd name="T46" fmla="*/ 57 w 112"/>
                <a:gd name="T47" fmla="*/ 800 h 830"/>
                <a:gd name="T48" fmla="*/ 44 w 112"/>
                <a:gd name="T49" fmla="*/ 779 h 830"/>
                <a:gd name="T50" fmla="*/ 38 w 112"/>
                <a:gd name="T51" fmla="*/ 760 h 830"/>
                <a:gd name="T52" fmla="*/ 34 w 112"/>
                <a:gd name="T53" fmla="*/ 735 h 830"/>
                <a:gd name="T54" fmla="*/ 31 w 112"/>
                <a:gd name="T55" fmla="*/ 703 h 830"/>
                <a:gd name="T56" fmla="*/ 31 w 112"/>
                <a:gd name="T57" fmla="*/ 667 h 830"/>
                <a:gd name="T58" fmla="*/ 31 w 112"/>
                <a:gd name="T59" fmla="*/ 625 h 830"/>
                <a:gd name="T60" fmla="*/ 31 w 112"/>
                <a:gd name="T61" fmla="*/ 579 h 830"/>
                <a:gd name="T62" fmla="*/ 31 w 112"/>
                <a:gd name="T63" fmla="*/ 530 h 830"/>
                <a:gd name="T64" fmla="*/ 31 w 112"/>
                <a:gd name="T65" fmla="*/ 479 h 830"/>
                <a:gd name="T66" fmla="*/ 31 w 112"/>
                <a:gd name="T67" fmla="*/ 427 h 830"/>
                <a:gd name="T68" fmla="*/ 32 w 112"/>
                <a:gd name="T69" fmla="*/ 376 h 830"/>
                <a:gd name="T70" fmla="*/ 34 w 112"/>
                <a:gd name="T71" fmla="*/ 327 h 830"/>
                <a:gd name="T72" fmla="*/ 34 w 112"/>
                <a:gd name="T73" fmla="*/ 281 h 830"/>
                <a:gd name="T74" fmla="*/ 36 w 112"/>
                <a:gd name="T75" fmla="*/ 239 h 830"/>
                <a:gd name="T76" fmla="*/ 38 w 112"/>
                <a:gd name="T77" fmla="*/ 201 h 830"/>
                <a:gd name="T78" fmla="*/ 38 w 112"/>
                <a:gd name="T79" fmla="*/ 171 h 830"/>
                <a:gd name="T80" fmla="*/ 40 w 112"/>
                <a:gd name="T81" fmla="*/ 148 h 830"/>
                <a:gd name="T82" fmla="*/ 42 w 112"/>
                <a:gd name="T83" fmla="*/ 131 h 830"/>
                <a:gd name="T84" fmla="*/ 42 w 112"/>
                <a:gd name="T85" fmla="*/ 104 h 830"/>
                <a:gd name="T86" fmla="*/ 42 w 112"/>
                <a:gd name="T87" fmla="*/ 76 h 830"/>
                <a:gd name="T88" fmla="*/ 42 w 112"/>
                <a:gd name="T89" fmla="*/ 53 h 830"/>
                <a:gd name="T90" fmla="*/ 42 w 112"/>
                <a:gd name="T91" fmla="*/ 34 h 830"/>
                <a:gd name="T92" fmla="*/ 42 w 112"/>
                <a:gd name="T93" fmla="*/ 13 h 830"/>
                <a:gd name="T94" fmla="*/ 42 w 112"/>
                <a:gd name="T95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" h="830">
                  <a:moveTo>
                    <a:pt x="42" y="0"/>
                  </a:moveTo>
                  <a:lnTo>
                    <a:pt x="40" y="0"/>
                  </a:lnTo>
                  <a:lnTo>
                    <a:pt x="40" y="5"/>
                  </a:lnTo>
                  <a:lnTo>
                    <a:pt x="38" y="7"/>
                  </a:lnTo>
                  <a:lnTo>
                    <a:pt x="38" y="13"/>
                  </a:lnTo>
                  <a:lnTo>
                    <a:pt x="38" y="19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6" y="39"/>
                  </a:lnTo>
                  <a:lnTo>
                    <a:pt x="34" y="49"/>
                  </a:lnTo>
                  <a:lnTo>
                    <a:pt x="34" y="59"/>
                  </a:lnTo>
                  <a:lnTo>
                    <a:pt x="34" y="68"/>
                  </a:lnTo>
                  <a:lnTo>
                    <a:pt x="34" y="78"/>
                  </a:lnTo>
                  <a:lnTo>
                    <a:pt x="32" y="89"/>
                  </a:lnTo>
                  <a:lnTo>
                    <a:pt x="32" y="100"/>
                  </a:lnTo>
                  <a:lnTo>
                    <a:pt x="31" y="112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7" y="150"/>
                  </a:lnTo>
                  <a:lnTo>
                    <a:pt x="27" y="163"/>
                  </a:lnTo>
                  <a:lnTo>
                    <a:pt x="25" y="176"/>
                  </a:lnTo>
                  <a:lnTo>
                    <a:pt x="23" y="192"/>
                  </a:lnTo>
                  <a:lnTo>
                    <a:pt x="23" y="207"/>
                  </a:lnTo>
                  <a:lnTo>
                    <a:pt x="21" y="220"/>
                  </a:lnTo>
                  <a:lnTo>
                    <a:pt x="21" y="237"/>
                  </a:lnTo>
                  <a:lnTo>
                    <a:pt x="19" y="251"/>
                  </a:lnTo>
                  <a:lnTo>
                    <a:pt x="17" y="268"/>
                  </a:lnTo>
                  <a:lnTo>
                    <a:pt x="17" y="283"/>
                  </a:lnTo>
                  <a:lnTo>
                    <a:pt x="15" y="298"/>
                  </a:lnTo>
                  <a:lnTo>
                    <a:pt x="13" y="315"/>
                  </a:lnTo>
                  <a:lnTo>
                    <a:pt x="13" y="332"/>
                  </a:lnTo>
                  <a:lnTo>
                    <a:pt x="12" y="348"/>
                  </a:lnTo>
                  <a:lnTo>
                    <a:pt x="12" y="365"/>
                  </a:lnTo>
                  <a:lnTo>
                    <a:pt x="10" y="380"/>
                  </a:lnTo>
                  <a:lnTo>
                    <a:pt x="10" y="397"/>
                  </a:lnTo>
                  <a:lnTo>
                    <a:pt x="8" y="412"/>
                  </a:lnTo>
                  <a:lnTo>
                    <a:pt x="8" y="429"/>
                  </a:lnTo>
                  <a:lnTo>
                    <a:pt x="6" y="444"/>
                  </a:lnTo>
                  <a:lnTo>
                    <a:pt x="6" y="462"/>
                  </a:lnTo>
                  <a:lnTo>
                    <a:pt x="4" y="477"/>
                  </a:lnTo>
                  <a:lnTo>
                    <a:pt x="4" y="492"/>
                  </a:lnTo>
                  <a:lnTo>
                    <a:pt x="2" y="507"/>
                  </a:lnTo>
                  <a:lnTo>
                    <a:pt x="2" y="522"/>
                  </a:lnTo>
                  <a:lnTo>
                    <a:pt x="2" y="538"/>
                  </a:lnTo>
                  <a:lnTo>
                    <a:pt x="0" y="553"/>
                  </a:lnTo>
                  <a:lnTo>
                    <a:pt x="0" y="566"/>
                  </a:lnTo>
                  <a:lnTo>
                    <a:pt x="0" y="581"/>
                  </a:lnTo>
                  <a:lnTo>
                    <a:pt x="0" y="595"/>
                  </a:lnTo>
                  <a:lnTo>
                    <a:pt x="0" y="608"/>
                  </a:lnTo>
                  <a:lnTo>
                    <a:pt x="0" y="619"/>
                  </a:lnTo>
                  <a:lnTo>
                    <a:pt x="0" y="633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0" y="667"/>
                  </a:lnTo>
                  <a:lnTo>
                    <a:pt x="0" y="678"/>
                  </a:lnTo>
                  <a:lnTo>
                    <a:pt x="0" y="688"/>
                  </a:lnTo>
                  <a:lnTo>
                    <a:pt x="0" y="697"/>
                  </a:lnTo>
                  <a:lnTo>
                    <a:pt x="2" y="705"/>
                  </a:lnTo>
                  <a:lnTo>
                    <a:pt x="2" y="713"/>
                  </a:lnTo>
                  <a:lnTo>
                    <a:pt x="2" y="720"/>
                  </a:lnTo>
                  <a:lnTo>
                    <a:pt x="4" y="726"/>
                  </a:lnTo>
                  <a:lnTo>
                    <a:pt x="4" y="733"/>
                  </a:lnTo>
                  <a:lnTo>
                    <a:pt x="8" y="737"/>
                  </a:lnTo>
                  <a:lnTo>
                    <a:pt x="10" y="747"/>
                  </a:lnTo>
                  <a:lnTo>
                    <a:pt x="12" y="754"/>
                  </a:lnTo>
                  <a:lnTo>
                    <a:pt x="13" y="762"/>
                  </a:lnTo>
                  <a:lnTo>
                    <a:pt x="17" y="770"/>
                  </a:lnTo>
                  <a:lnTo>
                    <a:pt x="21" y="777"/>
                  </a:lnTo>
                  <a:lnTo>
                    <a:pt x="25" y="783"/>
                  </a:lnTo>
                  <a:lnTo>
                    <a:pt x="27" y="789"/>
                  </a:lnTo>
                  <a:lnTo>
                    <a:pt x="31" y="794"/>
                  </a:lnTo>
                  <a:lnTo>
                    <a:pt x="34" y="800"/>
                  </a:lnTo>
                  <a:lnTo>
                    <a:pt x="38" y="804"/>
                  </a:lnTo>
                  <a:lnTo>
                    <a:pt x="42" y="808"/>
                  </a:lnTo>
                  <a:lnTo>
                    <a:pt x="48" y="811"/>
                  </a:lnTo>
                  <a:lnTo>
                    <a:pt x="55" y="817"/>
                  </a:lnTo>
                  <a:lnTo>
                    <a:pt x="63" y="823"/>
                  </a:lnTo>
                  <a:lnTo>
                    <a:pt x="70" y="827"/>
                  </a:lnTo>
                  <a:lnTo>
                    <a:pt x="78" y="829"/>
                  </a:lnTo>
                  <a:lnTo>
                    <a:pt x="86" y="830"/>
                  </a:lnTo>
                  <a:lnTo>
                    <a:pt x="91" y="830"/>
                  </a:lnTo>
                  <a:lnTo>
                    <a:pt x="97" y="830"/>
                  </a:lnTo>
                  <a:lnTo>
                    <a:pt x="103" y="830"/>
                  </a:lnTo>
                  <a:lnTo>
                    <a:pt x="108" y="830"/>
                  </a:lnTo>
                  <a:lnTo>
                    <a:pt x="112" y="829"/>
                  </a:lnTo>
                  <a:lnTo>
                    <a:pt x="112" y="827"/>
                  </a:lnTo>
                  <a:lnTo>
                    <a:pt x="108" y="827"/>
                  </a:lnTo>
                  <a:lnTo>
                    <a:pt x="105" y="825"/>
                  </a:lnTo>
                  <a:lnTo>
                    <a:pt x="101" y="825"/>
                  </a:lnTo>
                  <a:lnTo>
                    <a:pt x="95" y="823"/>
                  </a:lnTo>
                  <a:lnTo>
                    <a:pt x="89" y="823"/>
                  </a:lnTo>
                  <a:lnTo>
                    <a:pt x="82" y="819"/>
                  </a:lnTo>
                  <a:lnTo>
                    <a:pt x="76" y="817"/>
                  </a:lnTo>
                  <a:lnTo>
                    <a:pt x="70" y="813"/>
                  </a:lnTo>
                  <a:lnTo>
                    <a:pt x="63" y="808"/>
                  </a:lnTo>
                  <a:lnTo>
                    <a:pt x="57" y="800"/>
                  </a:lnTo>
                  <a:lnTo>
                    <a:pt x="51" y="794"/>
                  </a:lnTo>
                  <a:lnTo>
                    <a:pt x="48" y="789"/>
                  </a:lnTo>
                  <a:lnTo>
                    <a:pt x="46" y="783"/>
                  </a:lnTo>
                  <a:lnTo>
                    <a:pt x="44" y="779"/>
                  </a:lnTo>
                  <a:lnTo>
                    <a:pt x="42" y="773"/>
                  </a:lnTo>
                  <a:lnTo>
                    <a:pt x="40" y="770"/>
                  </a:lnTo>
                  <a:lnTo>
                    <a:pt x="38" y="764"/>
                  </a:lnTo>
                  <a:lnTo>
                    <a:pt x="38" y="760"/>
                  </a:lnTo>
                  <a:lnTo>
                    <a:pt x="36" y="754"/>
                  </a:lnTo>
                  <a:lnTo>
                    <a:pt x="34" y="749"/>
                  </a:lnTo>
                  <a:lnTo>
                    <a:pt x="34" y="743"/>
                  </a:lnTo>
                  <a:lnTo>
                    <a:pt x="34" y="735"/>
                  </a:lnTo>
                  <a:lnTo>
                    <a:pt x="34" y="730"/>
                  </a:lnTo>
                  <a:lnTo>
                    <a:pt x="32" y="720"/>
                  </a:lnTo>
                  <a:lnTo>
                    <a:pt x="32" y="713"/>
                  </a:lnTo>
                  <a:lnTo>
                    <a:pt x="31" y="703"/>
                  </a:lnTo>
                  <a:lnTo>
                    <a:pt x="31" y="695"/>
                  </a:lnTo>
                  <a:lnTo>
                    <a:pt x="31" y="686"/>
                  </a:lnTo>
                  <a:lnTo>
                    <a:pt x="31" y="676"/>
                  </a:lnTo>
                  <a:lnTo>
                    <a:pt x="31" y="667"/>
                  </a:lnTo>
                  <a:lnTo>
                    <a:pt x="31" y="657"/>
                  </a:lnTo>
                  <a:lnTo>
                    <a:pt x="31" y="646"/>
                  </a:lnTo>
                  <a:lnTo>
                    <a:pt x="31" y="637"/>
                  </a:lnTo>
                  <a:lnTo>
                    <a:pt x="31" y="625"/>
                  </a:lnTo>
                  <a:lnTo>
                    <a:pt x="31" y="614"/>
                  </a:lnTo>
                  <a:lnTo>
                    <a:pt x="31" y="602"/>
                  </a:lnTo>
                  <a:lnTo>
                    <a:pt x="31" y="591"/>
                  </a:lnTo>
                  <a:lnTo>
                    <a:pt x="31" y="579"/>
                  </a:lnTo>
                  <a:lnTo>
                    <a:pt x="31" y="566"/>
                  </a:lnTo>
                  <a:lnTo>
                    <a:pt x="31" y="555"/>
                  </a:lnTo>
                  <a:lnTo>
                    <a:pt x="31" y="541"/>
                  </a:lnTo>
                  <a:lnTo>
                    <a:pt x="31" y="530"/>
                  </a:lnTo>
                  <a:lnTo>
                    <a:pt x="31" y="517"/>
                  </a:lnTo>
                  <a:lnTo>
                    <a:pt x="31" y="503"/>
                  </a:lnTo>
                  <a:lnTo>
                    <a:pt x="31" y="492"/>
                  </a:lnTo>
                  <a:lnTo>
                    <a:pt x="31" y="479"/>
                  </a:lnTo>
                  <a:lnTo>
                    <a:pt x="31" y="467"/>
                  </a:lnTo>
                  <a:lnTo>
                    <a:pt x="31" y="454"/>
                  </a:lnTo>
                  <a:lnTo>
                    <a:pt x="31" y="441"/>
                  </a:lnTo>
                  <a:lnTo>
                    <a:pt x="31" y="427"/>
                  </a:lnTo>
                  <a:lnTo>
                    <a:pt x="31" y="414"/>
                  </a:lnTo>
                  <a:lnTo>
                    <a:pt x="31" y="401"/>
                  </a:lnTo>
                  <a:lnTo>
                    <a:pt x="32" y="389"/>
                  </a:lnTo>
                  <a:lnTo>
                    <a:pt x="32" y="376"/>
                  </a:lnTo>
                  <a:lnTo>
                    <a:pt x="32" y="365"/>
                  </a:lnTo>
                  <a:lnTo>
                    <a:pt x="32" y="351"/>
                  </a:lnTo>
                  <a:lnTo>
                    <a:pt x="32" y="338"/>
                  </a:lnTo>
                  <a:lnTo>
                    <a:pt x="34" y="327"/>
                  </a:lnTo>
                  <a:lnTo>
                    <a:pt x="34" y="315"/>
                  </a:lnTo>
                  <a:lnTo>
                    <a:pt x="34" y="304"/>
                  </a:lnTo>
                  <a:lnTo>
                    <a:pt x="34" y="292"/>
                  </a:lnTo>
                  <a:lnTo>
                    <a:pt x="34" y="281"/>
                  </a:lnTo>
                  <a:lnTo>
                    <a:pt x="36" y="271"/>
                  </a:lnTo>
                  <a:lnTo>
                    <a:pt x="36" y="258"/>
                  </a:lnTo>
                  <a:lnTo>
                    <a:pt x="36" y="249"/>
                  </a:lnTo>
                  <a:lnTo>
                    <a:pt x="36" y="239"/>
                  </a:lnTo>
                  <a:lnTo>
                    <a:pt x="38" y="230"/>
                  </a:lnTo>
                  <a:lnTo>
                    <a:pt x="38" y="218"/>
                  </a:lnTo>
                  <a:lnTo>
                    <a:pt x="38" y="211"/>
                  </a:lnTo>
                  <a:lnTo>
                    <a:pt x="38" y="201"/>
                  </a:lnTo>
                  <a:lnTo>
                    <a:pt x="38" y="194"/>
                  </a:lnTo>
                  <a:lnTo>
                    <a:pt x="38" y="186"/>
                  </a:lnTo>
                  <a:lnTo>
                    <a:pt x="38" y="178"/>
                  </a:lnTo>
                  <a:lnTo>
                    <a:pt x="38" y="171"/>
                  </a:lnTo>
                  <a:lnTo>
                    <a:pt x="40" y="165"/>
                  </a:lnTo>
                  <a:lnTo>
                    <a:pt x="40" y="157"/>
                  </a:lnTo>
                  <a:lnTo>
                    <a:pt x="40" y="154"/>
                  </a:lnTo>
                  <a:lnTo>
                    <a:pt x="40" y="148"/>
                  </a:lnTo>
                  <a:lnTo>
                    <a:pt x="42" y="144"/>
                  </a:lnTo>
                  <a:lnTo>
                    <a:pt x="42" y="140"/>
                  </a:lnTo>
                  <a:lnTo>
                    <a:pt x="42" y="135"/>
                  </a:lnTo>
                  <a:lnTo>
                    <a:pt x="42" y="131"/>
                  </a:lnTo>
                  <a:lnTo>
                    <a:pt x="42" y="127"/>
                  </a:lnTo>
                  <a:lnTo>
                    <a:pt x="42" y="119"/>
                  </a:lnTo>
                  <a:lnTo>
                    <a:pt x="42" y="112"/>
                  </a:lnTo>
                  <a:lnTo>
                    <a:pt x="42" y="104"/>
                  </a:lnTo>
                  <a:lnTo>
                    <a:pt x="42" y="97"/>
                  </a:lnTo>
                  <a:lnTo>
                    <a:pt x="42" y="89"/>
                  </a:lnTo>
                  <a:lnTo>
                    <a:pt x="42" y="83"/>
                  </a:lnTo>
                  <a:lnTo>
                    <a:pt x="42" y="76"/>
                  </a:lnTo>
                  <a:lnTo>
                    <a:pt x="42" y="70"/>
                  </a:lnTo>
                  <a:lnTo>
                    <a:pt x="42" y="64"/>
                  </a:lnTo>
                  <a:lnTo>
                    <a:pt x="42" y="59"/>
                  </a:lnTo>
                  <a:lnTo>
                    <a:pt x="42" y="53"/>
                  </a:lnTo>
                  <a:lnTo>
                    <a:pt x="42" y="47"/>
                  </a:lnTo>
                  <a:lnTo>
                    <a:pt x="42" y="43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2" y="28"/>
                  </a:lnTo>
                  <a:lnTo>
                    <a:pt x="42" y="24"/>
                  </a:lnTo>
                  <a:lnTo>
                    <a:pt x="42" y="20"/>
                  </a:lnTo>
                  <a:lnTo>
                    <a:pt x="42" y="13"/>
                  </a:lnTo>
                  <a:lnTo>
                    <a:pt x="42" y="9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2851" y="2354"/>
              <a:ext cx="82" cy="418"/>
            </a:xfrm>
            <a:custGeom>
              <a:avLst/>
              <a:gdLst>
                <a:gd name="T0" fmla="*/ 53 w 163"/>
                <a:gd name="T1" fmla="*/ 7 h 836"/>
                <a:gd name="T2" fmla="*/ 47 w 163"/>
                <a:gd name="T3" fmla="*/ 30 h 836"/>
                <a:gd name="T4" fmla="*/ 42 w 163"/>
                <a:gd name="T5" fmla="*/ 66 h 836"/>
                <a:gd name="T6" fmla="*/ 34 w 163"/>
                <a:gd name="T7" fmla="*/ 110 h 836"/>
                <a:gd name="T8" fmla="*/ 27 w 163"/>
                <a:gd name="T9" fmla="*/ 161 h 836"/>
                <a:gd name="T10" fmla="*/ 17 w 163"/>
                <a:gd name="T11" fmla="*/ 222 h 836"/>
                <a:gd name="T12" fmla="*/ 11 w 163"/>
                <a:gd name="T13" fmla="*/ 283 h 836"/>
                <a:gd name="T14" fmla="*/ 4 w 163"/>
                <a:gd name="T15" fmla="*/ 348 h 836"/>
                <a:gd name="T16" fmla="*/ 0 w 163"/>
                <a:gd name="T17" fmla="*/ 412 h 836"/>
                <a:gd name="T18" fmla="*/ 0 w 163"/>
                <a:gd name="T19" fmla="*/ 477 h 836"/>
                <a:gd name="T20" fmla="*/ 4 w 163"/>
                <a:gd name="T21" fmla="*/ 540 h 836"/>
                <a:gd name="T22" fmla="*/ 8 w 163"/>
                <a:gd name="T23" fmla="*/ 595 h 836"/>
                <a:gd name="T24" fmla="*/ 19 w 163"/>
                <a:gd name="T25" fmla="*/ 644 h 836"/>
                <a:gd name="T26" fmla="*/ 28 w 163"/>
                <a:gd name="T27" fmla="*/ 686 h 836"/>
                <a:gd name="T28" fmla="*/ 38 w 163"/>
                <a:gd name="T29" fmla="*/ 724 h 836"/>
                <a:gd name="T30" fmla="*/ 46 w 163"/>
                <a:gd name="T31" fmla="*/ 755 h 836"/>
                <a:gd name="T32" fmla="*/ 53 w 163"/>
                <a:gd name="T33" fmla="*/ 779 h 836"/>
                <a:gd name="T34" fmla="*/ 63 w 163"/>
                <a:gd name="T35" fmla="*/ 808 h 836"/>
                <a:gd name="T36" fmla="*/ 78 w 163"/>
                <a:gd name="T37" fmla="*/ 831 h 836"/>
                <a:gd name="T38" fmla="*/ 105 w 163"/>
                <a:gd name="T39" fmla="*/ 835 h 836"/>
                <a:gd name="T40" fmla="*/ 135 w 163"/>
                <a:gd name="T41" fmla="*/ 827 h 836"/>
                <a:gd name="T42" fmla="*/ 160 w 163"/>
                <a:gd name="T43" fmla="*/ 810 h 836"/>
                <a:gd name="T44" fmla="*/ 158 w 163"/>
                <a:gd name="T45" fmla="*/ 781 h 836"/>
                <a:gd name="T46" fmla="*/ 131 w 163"/>
                <a:gd name="T47" fmla="*/ 758 h 836"/>
                <a:gd name="T48" fmla="*/ 137 w 163"/>
                <a:gd name="T49" fmla="*/ 770 h 836"/>
                <a:gd name="T50" fmla="*/ 141 w 163"/>
                <a:gd name="T51" fmla="*/ 793 h 836"/>
                <a:gd name="T52" fmla="*/ 118 w 163"/>
                <a:gd name="T53" fmla="*/ 810 h 836"/>
                <a:gd name="T54" fmla="*/ 95 w 163"/>
                <a:gd name="T55" fmla="*/ 802 h 836"/>
                <a:gd name="T56" fmla="*/ 76 w 163"/>
                <a:gd name="T57" fmla="*/ 781 h 836"/>
                <a:gd name="T58" fmla="*/ 61 w 163"/>
                <a:gd name="T59" fmla="*/ 745 h 836"/>
                <a:gd name="T60" fmla="*/ 53 w 163"/>
                <a:gd name="T61" fmla="*/ 719 h 836"/>
                <a:gd name="T62" fmla="*/ 46 w 163"/>
                <a:gd name="T63" fmla="*/ 694 h 836"/>
                <a:gd name="T64" fmla="*/ 42 w 163"/>
                <a:gd name="T65" fmla="*/ 667 h 836"/>
                <a:gd name="T66" fmla="*/ 36 w 163"/>
                <a:gd name="T67" fmla="*/ 637 h 836"/>
                <a:gd name="T68" fmla="*/ 32 w 163"/>
                <a:gd name="T69" fmla="*/ 608 h 836"/>
                <a:gd name="T70" fmla="*/ 28 w 163"/>
                <a:gd name="T71" fmla="*/ 576 h 836"/>
                <a:gd name="T72" fmla="*/ 25 w 163"/>
                <a:gd name="T73" fmla="*/ 546 h 836"/>
                <a:gd name="T74" fmla="*/ 23 w 163"/>
                <a:gd name="T75" fmla="*/ 508 h 836"/>
                <a:gd name="T76" fmla="*/ 23 w 163"/>
                <a:gd name="T77" fmla="*/ 466 h 836"/>
                <a:gd name="T78" fmla="*/ 25 w 163"/>
                <a:gd name="T79" fmla="*/ 418 h 836"/>
                <a:gd name="T80" fmla="*/ 27 w 163"/>
                <a:gd name="T81" fmla="*/ 371 h 836"/>
                <a:gd name="T82" fmla="*/ 30 w 163"/>
                <a:gd name="T83" fmla="*/ 321 h 836"/>
                <a:gd name="T84" fmla="*/ 34 w 163"/>
                <a:gd name="T85" fmla="*/ 274 h 836"/>
                <a:gd name="T86" fmla="*/ 38 w 163"/>
                <a:gd name="T87" fmla="*/ 226 h 836"/>
                <a:gd name="T88" fmla="*/ 44 w 163"/>
                <a:gd name="T89" fmla="*/ 180 h 836"/>
                <a:gd name="T90" fmla="*/ 47 w 163"/>
                <a:gd name="T91" fmla="*/ 142 h 836"/>
                <a:gd name="T92" fmla="*/ 53 w 163"/>
                <a:gd name="T93" fmla="*/ 108 h 836"/>
                <a:gd name="T94" fmla="*/ 55 w 163"/>
                <a:gd name="T95" fmla="*/ 82 h 836"/>
                <a:gd name="T96" fmla="*/ 61 w 163"/>
                <a:gd name="T97" fmla="*/ 61 h 836"/>
                <a:gd name="T98" fmla="*/ 61 w 163"/>
                <a:gd name="T99" fmla="*/ 30 h 836"/>
                <a:gd name="T100" fmla="*/ 57 w 163"/>
                <a:gd name="T101" fmla="*/ 4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3" h="836">
                  <a:moveTo>
                    <a:pt x="57" y="0"/>
                  </a:moveTo>
                  <a:lnTo>
                    <a:pt x="55" y="0"/>
                  </a:lnTo>
                  <a:lnTo>
                    <a:pt x="55" y="4"/>
                  </a:lnTo>
                  <a:lnTo>
                    <a:pt x="53" y="6"/>
                  </a:lnTo>
                  <a:lnTo>
                    <a:pt x="53" y="7"/>
                  </a:lnTo>
                  <a:lnTo>
                    <a:pt x="53" y="11"/>
                  </a:lnTo>
                  <a:lnTo>
                    <a:pt x="51" y="17"/>
                  </a:lnTo>
                  <a:lnTo>
                    <a:pt x="49" y="21"/>
                  </a:lnTo>
                  <a:lnTo>
                    <a:pt x="49" y="26"/>
                  </a:lnTo>
                  <a:lnTo>
                    <a:pt x="47" y="30"/>
                  </a:lnTo>
                  <a:lnTo>
                    <a:pt x="47" y="38"/>
                  </a:lnTo>
                  <a:lnTo>
                    <a:pt x="46" y="44"/>
                  </a:lnTo>
                  <a:lnTo>
                    <a:pt x="44" y="51"/>
                  </a:lnTo>
                  <a:lnTo>
                    <a:pt x="42" y="59"/>
                  </a:lnTo>
                  <a:lnTo>
                    <a:pt x="42" y="66"/>
                  </a:lnTo>
                  <a:lnTo>
                    <a:pt x="40" y="74"/>
                  </a:lnTo>
                  <a:lnTo>
                    <a:pt x="38" y="82"/>
                  </a:lnTo>
                  <a:lnTo>
                    <a:pt x="36" y="91"/>
                  </a:lnTo>
                  <a:lnTo>
                    <a:pt x="36" y="101"/>
                  </a:lnTo>
                  <a:lnTo>
                    <a:pt x="34" y="110"/>
                  </a:lnTo>
                  <a:lnTo>
                    <a:pt x="32" y="120"/>
                  </a:lnTo>
                  <a:lnTo>
                    <a:pt x="30" y="131"/>
                  </a:lnTo>
                  <a:lnTo>
                    <a:pt x="30" y="141"/>
                  </a:lnTo>
                  <a:lnTo>
                    <a:pt x="27" y="152"/>
                  </a:lnTo>
                  <a:lnTo>
                    <a:pt x="27" y="161"/>
                  </a:lnTo>
                  <a:lnTo>
                    <a:pt x="25" y="175"/>
                  </a:lnTo>
                  <a:lnTo>
                    <a:pt x="23" y="186"/>
                  </a:lnTo>
                  <a:lnTo>
                    <a:pt x="21" y="198"/>
                  </a:lnTo>
                  <a:lnTo>
                    <a:pt x="19" y="209"/>
                  </a:lnTo>
                  <a:lnTo>
                    <a:pt x="17" y="222"/>
                  </a:lnTo>
                  <a:lnTo>
                    <a:pt x="17" y="234"/>
                  </a:lnTo>
                  <a:lnTo>
                    <a:pt x="15" y="245"/>
                  </a:lnTo>
                  <a:lnTo>
                    <a:pt x="13" y="258"/>
                  </a:lnTo>
                  <a:lnTo>
                    <a:pt x="11" y="270"/>
                  </a:lnTo>
                  <a:lnTo>
                    <a:pt x="11" y="283"/>
                  </a:lnTo>
                  <a:lnTo>
                    <a:pt x="9" y="296"/>
                  </a:lnTo>
                  <a:lnTo>
                    <a:pt x="8" y="310"/>
                  </a:lnTo>
                  <a:lnTo>
                    <a:pt x="8" y="321"/>
                  </a:lnTo>
                  <a:lnTo>
                    <a:pt x="6" y="334"/>
                  </a:lnTo>
                  <a:lnTo>
                    <a:pt x="4" y="348"/>
                  </a:lnTo>
                  <a:lnTo>
                    <a:pt x="4" y="361"/>
                  </a:lnTo>
                  <a:lnTo>
                    <a:pt x="2" y="374"/>
                  </a:lnTo>
                  <a:lnTo>
                    <a:pt x="2" y="388"/>
                  </a:lnTo>
                  <a:lnTo>
                    <a:pt x="2" y="399"/>
                  </a:lnTo>
                  <a:lnTo>
                    <a:pt x="0" y="412"/>
                  </a:lnTo>
                  <a:lnTo>
                    <a:pt x="0" y="426"/>
                  </a:lnTo>
                  <a:lnTo>
                    <a:pt x="0" y="439"/>
                  </a:lnTo>
                  <a:lnTo>
                    <a:pt x="0" y="452"/>
                  </a:lnTo>
                  <a:lnTo>
                    <a:pt x="0" y="466"/>
                  </a:lnTo>
                  <a:lnTo>
                    <a:pt x="0" y="477"/>
                  </a:lnTo>
                  <a:lnTo>
                    <a:pt x="0" y="490"/>
                  </a:lnTo>
                  <a:lnTo>
                    <a:pt x="0" y="502"/>
                  </a:lnTo>
                  <a:lnTo>
                    <a:pt x="0" y="515"/>
                  </a:lnTo>
                  <a:lnTo>
                    <a:pt x="2" y="527"/>
                  </a:lnTo>
                  <a:lnTo>
                    <a:pt x="4" y="540"/>
                  </a:lnTo>
                  <a:lnTo>
                    <a:pt x="4" y="549"/>
                  </a:lnTo>
                  <a:lnTo>
                    <a:pt x="4" y="563"/>
                  </a:lnTo>
                  <a:lnTo>
                    <a:pt x="6" y="572"/>
                  </a:lnTo>
                  <a:lnTo>
                    <a:pt x="8" y="585"/>
                  </a:lnTo>
                  <a:lnTo>
                    <a:pt x="8" y="595"/>
                  </a:lnTo>
                  <a:lnTo>
                    <a:pt x="11" y="606"/>
                  </a:lnTo>
                  <a:lnTo>
                    <a:pt x="13" y="616"/>
                  </a:lnTo>
                  <a:lnTo>
                    <a:pt x="15" y="627"/>
                  </a:lnTo>
                  <a:lnTo>
                    <a:pt x="17" y="635"/>
                  </a:lnTo>
                  <a:lnTo>
                    <a:pt x="19" y="644"/>
                  </a:lnTo>
                  <a:lnTo>
                    <a:pt x="21" y="654"/>
                  </a:lnTo>
                  <a:lnTo>
                    <a:pt x="23" y="663"/>
                  </a:lnTo>
                  <a:lnTo>
                    <a:pt x="25" y="671"/>
                  </a:lnTo>
                  <a:lnTo>
                    <a:pt x="27" y="679"/>
                  </a:lnTo>
                  <a:lnTo>
                    <a:pt x="28" y="686"/>
                  </a:lnTo>
                  <a:lnTo>
                    <a:pt x="30" y="696"/>
                  </a:lnTo>
                  <a:lnTo>
                    <a:pt x="32" y="703"/>
                  </a:lnTo>
                  <a:lnTo>
                    <a:pt x="34" y="709"/>
                  </a:lnTo>
                  <a:lnTo>
                    <a:pt x="36" y="717"/>
                  </a:lnTo>
                  <a:lnTo>
                    <a:pt x="38" y="724"/>
                  </a:lnTo>
                  <a:lnTo>
                    <a:pt x="38" y="730"/>
                  </a:lnTo>
                  <a:lnTo>
                    <a:pt x="40" y="738"/>
                  </a:lnTo>
                  <a:lnTo>
                    <a:pt x="42" y="743"/>
                  </a:lnTo>
                  <a:lnTo>
                    <a:pt x="44" y="749"/>
                  </a:lnTo>
                  <a:lnTo>
                    <a:pt x="46" y="755"/>
                  </a:lnTo>
                  <a:lnTo>
                    <a:pt x="47" y="760"/>
                  </a:lnTo>
                  <a:lnTo>
                    <a:pt x="47" y="764"/>
                  </a:lnTo>
                  <a:lnTo>
                    <a:pt x="49" y="770"/>
                  </a:lnTo>
                  <a:lnTo>
                    <a:pt x="51" y="774"/>
                  </a:lnTo>
                  <a:lnTo>
                    <a:pt x="53" y="779"/>
                  </a:lnTo>
                  <a:lnTo>
                    <a:pt x="53" y="783"/>
                  </a:lnTo>
                  <a:lnTo>
                    <a:pt x="55" y="787"/>
                  </a:lnTo>
                  <a:lnTo>
                    <a:pt x="57" y="795"/>
                  </a:lnTo>
                  <a:lnTo>
                    <a:pt x="61" y="802"/>
                  </a:lnTo>
                  <a:lnTo>
                    <a:pt x="63" y="808"/>
                  </a:lnTo>
                  <a:lnTo>
                    <a:pt x="67" y="816"/>
                  </a:lnTo>
                  <a:lnTo>
                    <a:pt x="68" y="819"/>
                  </a:lnTo>
                  <a:lnTo>
                    <a:pt x="70" y="823"/>
                  </a:lnTo>
                  <a:lnTo>
                    <a:pt x="74" y="827"/>
                  </a:lnTo>
                  <a:lnTo>
                    <a:pt x="78" y="831"/>
                  </a:lnTo>
                  <a:lnTo>
                    <a:pt x="84" y="835"/>
                  </a:lnTo>
                  <a:lnTo>
                    <a:pt x="91" y="836"/>
                  </a:lnTo>
                  <a:lnTo>
                    <a:pt x="95" y="835"/>
                  </a:lnTo>
                  <a:lnTo>
                    <a:pt x="101" y="835"/>
                  </a:lnTo>
                  <a:lnTo>
                    <a:pt x="105" y="835"/>
                  </a:lnTo>
                  <a:lnTo>
                    <a:pt x="110" y="835"/>
                  </a:lnTo>
                  <a:lnTo>
                    <a:pt x="114" y="833"/>
                  </a:lnTo>
                  <a:lnTo>
                    <a:pt x="122" y="831"/>
                  </a:lnTo>
                  <a:lnTo>
                    <a:pt x="127" y="829"/>
                  </a:lnTo>
                  <a:lnTo>
                    <a:pt x="135" y="827"/>
                  </a:lnTo>
                  <a:lnTo>
                    <a:pt x="139" y="825"/>
                  </a:lnTo>
                  <a:lnTo>
                    <a:pt x="144" y="821"/>
                  </a:lnTo>
                  <a:lnTo>
                    <a:pt x="148" y="817"/>
                  </a:lnTo>
                  <a:lnTo>
                    <a:pt x="154" y="816"/>
                  </a:lnTo>
                  <a:lnTo>
                    <a:pt x="160" y="810"/>
                  </a:lnTo>
                  <a:lnTo>
                    <a:pt x="162" y="804"/>
                  </a:lnTo>
                  <a:lnTo>
                    <a:pt x="163" y="798"/>
                  </a:lnTo>
                  <a:lnTo>
                    <a:pt x="162" y="793"/>
                  </a:lnTo>
                  <a:lnTo>
                    <a:pt x="160" y="787"/>
                  </a:lnTo>
                  <a:lnTo>
                    <a:pt x="158" y="781"/>
                  </a:lnTo>
                  <a:lnTo>
                    <a:pt x="152" y="777"/>
                  </a:lnTo>
                  <a:lnTo>
                    <a:pt x="148" y="772"/>
                  </a:lnTo>
                  <a:lnTo>
                    <a:pt x="143" y="768"/>
                  </a:lnTo>
                  <a:lnTo>
                    <a:pt x="139" y="764"/>
                  </a:lnTo>
                  <a:lnTo>
                    <a:pt x="131" y="758"/>
                  </a:lnTo>
                  <a:lnTo>
                    <a:pt x="127" y="757"/>
                  </a:lnTo>
                  <a:lnTo>
                    <a:pt x="129" y="758"/>
                  </a:lnTo>
                  <a:lnTo>
                    <a:pt x="133" y="764"/>
                  </a:lnTo>
                  <a:lnTo>
                    <a:pt x="135" y="766"/>
                  </a:lnTo>
                  <a:lnTo>
                    <a:pt x="137" y="770"/>
                  </a:lnTo>
                  <a:lnTo>
                    <a:pt x="139" y="776"/>
                  </a:lnTo>
                  <a:lnTo>
                    <a:pt x="141" y="779"/>
                  </a:lnTo>
                  <a:lnTo>
                    <a:pt x="141" y="783"/>
                  </a:lnTo>
                  <a:lnTo>
                    <a:pt x="141" y="789"/>
                  </a:lnTo>
                  <a:lnTo>
                    <a:pt x="141" y="793"/>
                  </a:lnTo>
                  <a:lnTo>
                    <a:pt x="139" y="798"/>
                  </a:lnTo>
                  <a:lnTo>
                    <a:pt x="135" y="800"/>
                  </a:lnTo>
                  <a:lnTo>
                    <a:pt x="131" y="804"/>
                  </a:lnTo>
                  <a:lnTo>
                    <a:pt x="124" y="808"/>
                  </a:lnTo>
                  <a:lnTo>
                    <a:pt x="118" y="810"/>
                  </a:lnTo>
                  <a:lnTo>
                    <a:pt x="112" y="808"/>
                  </a:lnTo>
                  <a:lnTo>
                    <a:pt x="108" y="808"/>
                  </a:lnTo>
                  <a:lnTo>
                    <a:pt x="103" y="808"/>
                  </a:lnTo>
                  <a:lnTo>
                    <a:pt x="99" y="806"/>
                  </a:lnTo>
                  <a:lnTo>
                    <a:pt x="95" y="802"/>
                  </a:lnTo>
                  <a:lnTo>
                    <a:pt x="91" y="800"/>
                  </a:lnTo>
                  <a:lnTo>
                    <a:pt x="87" y="797"/>
                  </a:lnTo>
                  <a:lnTo>
                    <a:pt x="84" y="791"/>
                  </a:lnTo>
                  <a:lnTo>
                    <a:pt x="78" y="787"/>
                  </a:lnTo>
                  <a:lnTo>
                    <a:pt x="76" y="781"/>
                  </a:lnTo>
                  <a:lnTo>
                    <a:pt x="72" y="774"/>
                  </a:lnTo>
                  <a:lnTo>
                    <a:pt x="68" y="768"/>
                  </a:lnTo>
                  <a:lnTo>
                    <a:pt x="67" y="760"/>
                  </a:lnTo>
                  <a:lnTo>
                    <a:pt x="63" y="753"/>
                  </a:lnTo>
                  <a:lnTo>
                    <a:pt x="61" y="745"/>
                  </a:lnTo>
                  <a:lnTo>
                    <a:pt x="59" y="738"/>
                  </a:lnTo>
                  <a:lnTo>
                    <a:pt x="57" y="732"/>
                  </a:lnTo>
                  <a:lnTo>
                    <a:pt x="55" y="728"/>
                  </a:lnTo>
                  <a:lnTo>
                    <a:pt x="53" y="722"/>
                  </a:lnTo>
                  <a:lnTo>
                    <a:pt x="53" y="719"/>
                  </a:lnTo>
                  <a:lnTo>
                    <a:pt x="51" y="713"/>
                  </a:lnTo>
                  <a:lnTo>
                    <a:pt x="49" y="707"/>
                  </a:lnTo>
                  <a:lnTo>
                    <a:pt x="47" y="703"/>
                  </a:lnTo>
                  <a:lnTo>
                    <a:pt x="47" y="700"/>
                  </a:lnTo>
                  <a:lnTo>
                    <a:pt x="46" y="694"/>
                  </a:lnTo>
                  <a:lnTo>
                    <a:pt x="46" y="688"/>
                  </a:lnTo>
                  <a:lnTo>
                    <a:pt x="44" y="682"/>
                  </a:lnTo>
                  <a:lnTo>
                    <a:pt x="42" y="677"/>
                  </a:lnTo>
                  <a:lnTo>
                    <a:pt x="42" y="671"/>
                  </a:lnTo>
                  <a:lnTo>
                    <a:pt x="42" y="667"/>
                  </a:lnTo>
                  <a:lnTo>
                    <a:pt x="40" y="660"/>
                  </a:lnTo>
                  <a:lnTo>
                    <a:pt x="40" y="656"/>
                  </a:lnTo>
                  <a:lnTo>
                    <a:pt x="38" y="650"/>
                  </a:lnTo>
                  <a:lnTo>
                    <a:pt x="38" y="643"/>
                  </a:lnTo>
                  <a:lnTo>
                    <a:pt x="36" y="637"/>
                  </a:lnTo>
                  <a:lnTo>
                    <a:pt x="34" y="631"/>
                  </a:lnTo>
                  <a:lnTo>
                    <a:pt x="34" y="625"/>
                  </a:lnTo>
                  <a:lnTo>
                    <a:pt x="34" y="620"/>
                  </a:lnTo>
                  <a:lnTo>
                    <a:pt x="32" y="614"/>
                  </a:lnTo>
                  <a:lnTo>
                    <a:pt x="32" y="608"/>
                  </a:lnTo>
                  <a:lnTo>
                    <a:pt x="30" y="601"/>
                  </a:lnTo>
                  <a:lnTo>
                    <a:pt x="30" y="595"/>
                  </a:lnTo>
                  <a:lnTo>
                    <a:pt x="30" y="589"/>
                  </a:lnTo>
                  <a:lnTo>
                    <a:pt x="30" y="584"/>
                  </a:lnTo>
                  <a:lnTo>
                    <a:pt x="28" y="576"/>
                  </a:lnTo>
                  <a:lnTo>
                    <a:pt x="28" y="570"/>
                  </a:lnTo>
                  <a:lnTo>
                    <a:pt x="27" y="565"/>
                  </a:lnTo>
                  <a:lnTo>
                    <a:pt x="27" y="559"/>
                  </a:lnTo>
                  <a:lnTo>
                    <a:pt x="27" y="551"/>
                  </a:lnTo>
                  <a:lnTo>
                    <a:pt x="25" y="546"/>
                  </a:lnTo>
                  <a:lnTo>
                    <a:pt x="25" y="538"/>
                  </a:lnTo>
                  <a:lnTo>
                    <a:pt x="25" y="530"/>
                  </a:lnTo>
                  <a:lnTo>
                    <a:pt x="23" y="523"/>
                  </a:lnTo>
                  <a:lnTo>
                    <a:pt x="23" y="515"/>
                  </a:lnTo>
                  <a:lnTo>
                    <a:pt x="23" y="508"/>
                  </a:lnTo>
                  <a:lnTo>
                    <a:pt x="23" y="500"/>
                  </a:lnTo>
                  <a:lnTo>
                    <a:pt x="23" y="490"/>
                  </a:lnTo>
                  <a:lnTo>
                    <a:pt x="23" y="483"/>
                  </a:lnTo>
                  <a:lnTo>
                    <a:pt x="23" y="473"/>
                  </a:lnTo>
                  <a:lnTo>
                    <a:pt x="23" y="466"/>
                  </a:lnTo>
                  <a:lnTo>
                    <a:pt x="23" y="456"/>
                  </a:lnTo>
                  <a:lnTo>
                    <a:pt x="23" y="447"/>
                  </a:lnTo>
                  <a:lnTo>
                    <a:pt x="23" y="437"/>
                  </a:lnTo>
                  <a:lnTo>
                    <a:pt x="25" y="430"/>
                  </a:lnTo>
                  <a:lnTo>
                    <a:pt x="25" y="418"/>
                  </a:lnTo>
                  <a:lnTo>
                    <a:pt x="25" y="409"/>
                  </a:lnTo>
                  <a:lnTo>
                    <a:pt x="25" y="399"/>
                  </a:lnTo>
                  <a:lnTo>
                    <a:pt x="27" y="390"/>
                  </a:lnTo>
                  <a:lnTo>
                    <a:pt x="27" y="380"/>
                  </a:lnTo>
                  <a:lnTo>
                    <a:pt x="27" y="371"/>
                  </a:lnTo>
                  <a:lnTo>
                    <a:pt x="27" y="359"/>
                  </a:lnTo>
                  <a:lnTo>
                    <a:pt x="28" y="352"/>
                  </a:lnTo>
                  <a:lnTo>
                    <a:pt x="28" y="340"/>
                  </a:lnTo>
                  <a:lnTo>
                    <a:pt x="30" y="331"/>
                  </a:lnTo>
                  <a:lnTo>
                    <a:pt x="30" y="321"/>
                  </a:lnTo>
                  <a:lnTo>
                    <a:pt x="30" y="312"/>
                  </a:lnTo>
                  <a:lnTo>
                    <a:pt x="32" y="302"/>
                  </a:lnTo>
                  <a:lnTo>
                    <a:pt x="32" y="293"/>
                  </a:lnTo>
                  <a:lnTo>
                    <a:pt x="34" y="283"/>
                  </a:lnTo>
                  <a:lnTo>
                    <a:pt x="34" y="274"/>
                  </a:lnTo>
                  <a:lnTo>
                    <a:pt x="34" y="262"/>
                  </a:lnTo>
                  <a:lnTo>
                    <a:pt x="36" y="255"/>
                  </a:lnTo>
                  <a:lnTo>
                    <a:pt x="36" y="245"/>
                  </a:lnTo>
                  <a:lnTo>
                    <a:pt x="38" y="236"/>
                  </a:lnTo>
                  <a:lnTo>
                    <a:pt x="38" y="226"/>
                  </a:lnTo>
                  <a:lnTo>
                    <a:pt x="40" y="217"/>
                  </a:lnTo>
                  <a:lnTo>
                    <a:pt x="40" y="207"/>
                  </a:lnTo>
                  <a:lnTo>
                    <a:pt x="42" y="199"/>
                  </a:lnTo>
                  <a:lnTo>
                    <a:pt x="42" y="190"/>
                  </a:lnTo>
                  <a:lnTo>
                    <a:pt x="44" y="180"/>
                  </a:lnTo>
                  <a:lnTo>
                    <a:pt x="44" y="173"/>
                  </a:lnTo>
                  <a:lnTo>
                    <a:pt x="46" y="165"/>
                  </a:lnTo>
                  <a:lnTo>
                    <a:pt x="46" y="158"/>
                  </a:lnTo>
                  <a:lnTo>
                    <a:pt x="47" y="150"/>
                  </a:lnTo>
                  <a:lnTo>
                    <a:pt x="47" y="142"/>
                  </a:lnTo>
                  <a:lnTo>
                    <a:pt x="49" y="135"/>
                  </a:lnTo>
                  <a:lnTo>
                    <a:pt x="49" y="127"/>
                  </a:lnTo>
                  <a:lnTo>
                    <a:pt x="51" y="122"/>
                  </a:lnTo>
                  <a:lnTo>
                    <a:pt x="51" y="114"/>
                  </a:lnTo>
                  <a:lnTo>
                    <a:pt x="53" y="108"/>
                  </a:lnTo>
                  <a:lnTo>
                    <a:pt x="53" y="103"/>
                  </a:lnTo>
                  <a:lnTo>
                    <a:pt x="53" y="97"/>
                  </a:lnTo>
                  <a:lnTo>
                    <a:pt x="53" y="91"/>
                  </a:lnTo>
                  <a:lnTo>
                    <a:pt x="55" y="87"/>
                  </a:lnTo>
                  <a:lnTo>
                    <a:pt x="55" y="82"/>
                  </a:lnTo>
                  <a:lnTo>
                    <a:pt x="57" y="78"/>
                  </a:lnTo>
                  <a:lnTo>
                    <a:pt x="57" y="74"/>
                  </a:lnTo>
                  <a:lnTo>
                    <a:pt x="57" y="70"/>
                  </a:lnTo>
                  <a:lnTo>
                    <a:pt x="59" y="64"/>
                  </a:lnTo>
                  <a:lnTo>
                    <a:pt x="61" y="61"/>
                  </a:lnTo>
                  <a:lnTo>
                    <a:pt x="61" y="55"/>
                  </a:lnTo>
                  <a:lnTo>
                    <a:pt x="61" y="47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1" y="30"/>
                  </a:lnTo>
                  <a:lnTo>
                    <a:pt x="61" y="25"/>
                  </a:lnTo>
                  <a:lnTo>
                    <a:pt x="61" y="21"/>
                  </a:lnTo>
                  <a:lnTo>
                    <a:pt x="61" y="17"/>
                  </a:lnTo>
                  <a:lnTo>
                    <a:pt x="59" y="7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2566" y="2707"/>
              <a:ext cx="401" cy="138"/>
            </a:xfrm>
            <a:custGeom>
              <a:avLst/>
              <a:gdLst>
                <a:gd name="T0" fmla="*/ 45 w 802"/>
                <a:gd name="T1" fmla="*/ 12 h 278"/>
                <a:gd name="T2" fmla="*/ 28 w 802"/>
                <a:gd name="T3" fmla="*/ 36 h 278"/>
                <a:gd name="T4" fmla="*/ 19 w 802"/>
                <a:gd name="T5" fmla="*/ 72 h 278"/>
                <a:gd name="T6" fmla="*/ 26 w 802"/>
                <a:gd name="T7" fmla="*/ 109 h 278"/>
                <a:gd name="T8" fmla="*/ 40 w 802"/>
                <a:gd name="T9" fmla="*/ 131 h 278"/>
                <a:gd name="T10" fmla="*/ 62 w 802"/>
                <a:gd name="T11" fmla="*/ 154 h 278"/>
                <a:gd name="T12" fmla="*/ 99 w 802"/>
                <a:gd name="T13" fmla="*/ 177 h 278"/>
                <a:gd name="T14" fmla="*/ 146 w 802"/>
                <a:gd name="T15" fmla="*/ 198 h 278"/>
                <a:gd name="T16" fmla="*/ 207 w 802"/>
                <a:gd name="T17" fmla="*/ 219 h 278"/>
                <a:gd name="T18" fmla="*/ 268 w 802"/>
                <a:gd name="T19" fmla="*/ 236 h 278"/>
                <a:gd name="T20" fmla="*/ 330 w 802"/>
                <a:gd name="T21" fmla="*/ 247 h 278"/>
                <a:gd name="T22" fmla="*/ 389 w 802"/>
                <a:gd name="T23" fmla="*/ 255 h 278"/>
                <a:gd name="T24" fmla="*/ 446 w 802"/>
                <a:gd name="T25" fmla="*/ 257 h 278"/>
                <a:gd name="T26" fmla="*/ 502 w 802"/>
                <a:gd name="T27" fmla="*/ 257 h 278"/>
                <a:gd name="T28" fmla="*/ 555 w 802"/>
                <a:gd name="T29" fmla="*/ 253 h 278"/>
                <a:gd name="T30" fmla="*/ 600 w 802"/>
                <a:gd name="T31" fmla="*/ 246 h 278"/>
                <a:gd name="T32" fmla="*/ 644 w 802"/>
                <a:gd name="T33" fmla="*/ 236 h 278"/>
                <a:gd name="T34" fmla="*/ 682 w 802"/>
                <a:gd name="T35" fmla="*/ 225 h 278"/>
                <a:gd name="T36" fmla="*/ 716 w 802"/>
                <a:gd name="T37" fmla="*/ 213 h 278"/>
                <a:gd name="T38" fmla="*/ 741 w 802"/>
                <a:gd name="T39" fmla="*/ 198 h 278"/>
                <a:gd name="T40" fmla="*/ 770 w 802"/>
                <a:gd name="T41" fmla="*/ 179 h 278"/>
                <a:gd name="T42" fmla="*/ 785 w 802"/>
                <a:gd name="T43" fmla="*/ 150 h 278"/>
                <a:gd name="T44" fmla="*/ 787 w 802"/>
                <a:gd name="T45" fmla="*/ 126 h 278"/>
                <a:gd name="T46" fmla="*/ 773 w 802"/>
                <a:gd name="T47" fmla="*/ 95 h 278"/>
                <a:gd name="T48" fmla="*/ 749 w 802"/>
                <a:gd name="T49" fmla="*/ 76 h 278"/>
                <a:gd name="T50" fmla="*/ 762 w 802"/>
                <a:gd name="T51" fmla="*/ 80 h 278"/>
                <a:gd name="T52" fmla="*/ 792 w 802"/>
                <a:gd name="T53" fmla="*/ 105 h 278"/>
                <a:gd name="T54" fmla="*/ 800 w 802"/>
                <a:gd name="T55" fmla="*/ 130 h 278"/>
                <a:gd name="T56" fmla="*/ 796 w 802"/>
                <a:gd name="T57" fmla="*/ 162 h 278"/>
                <a:gd name="T58" fmla="*/ 787 w 802"/>
                <a:gd name="T59" fmla="*/ 185 h 278"/>
                <a:gd name="T60" fmla="*/ 771 w 802"/>
                <a:gd name="T61" fmla="*/ 209 h 278"/>
                <a:gd name="T62" fmla="*/ 749 w 802"/>
                <a:gd name="T63" fmla="*/ 236 h 278"/>
                <a:gd name="T64" fmla="*/ 713 w 802"/>
                <a:gd name="T65" fmla="*/ 253 h 278"/>
                <a:gd name="T66" fmla="*/ 669 w 802"/>
                <a:gd name="T67" fmla="*/ 266 h 278"/>
                <a:gd name="T68" fmla="*/ 617 w 802"/>
                <a:gd name="T69" fmla="*/ 274 h 278"/>
                <a:gd name="T70" fmla="*/ 560 w 802"/>
                <a:gd name="T71" fmla="*/ 278 h 278"/>
                <a:gd name="T72" fmla="*/ 500 w 802"/>
                <a:gd name="T73" fmla="*/ 276 h 278"/>
                <a:gd name="T74" fmla="*/ 437 w 802"/>
                <a:gd name="T75" fmla="*/ 272 h 278"/>
                <a:gd name="T76" fmla="*/ 372 w 802"/>
                <a:gd name="T77" fmla="*/ 265 h 278"/>
                <a:gd name="T78" fmla="*/ 313 w 802"/>
                <a:gd name="T79" fmla="*/ 257 h 278"/>
                <a:gd name="T80" fmla="*/ 254 w 802"/>
                <a:gd name="T81" fmla="*/ 244 h 278"/>
                <a:gd name="T82" fmla="*/ 203 w 802"/>
                <a:gd name="T83" fmla="*/ 232 h 278"/>
                <a:gd name="T84" fmla="*/ 159 w 802"/>
                <a:gd name="T85" fmla="*/ 221 h 278"/>
                <a:gd name="T86" fmla="*/ 125 w 802"/>
                <a:gd name="T87" fmla="*/ 209 h 278"/>
                <a:gd name="T88" fmla="*/ 97 w 802"/>
                <a:gd name="T89" fmla="*/ 196 h 278"/>
                <a:gd name="T90" fmla="*/ 74 w 802"/>
                <a:gd name="T91" fmla="*/ 183 h 278"/>
                <a:gd name="T92" fmla="*/ 45 w 802"/>
                <a:gd name="T93" fmla="*/ 164 h 278"/>
                <a:gd name="T94" fmla="*/ 19 w 802"/>
                <a:gd name="T95" fmla="*/ 141 h 278"/>
                <a:gd name="T96" fmla="*/ 5 w 802"/>
                <a:gd name="T97" fmla="*/ 118 h 278"/>
                <a:gd name="T98" fmla="*/ 0 w 802"/>
                <a:gd name="T99" fmla="*/ 80 h 278"/>
                <a:gd name="T100" fmla="*/ 11 w 802"/>
                <a:gd name="T101" fmla="*/ 46 h 278"/>
                <a:gd name="T102" fmla="*/ 36 w 802"/>
                <a:gd name="T103" fmla="*/ 19 h 278"/>
                <a:gd name="T104" fmla="*/ 57 w 802"/>
                <a:gd name="T105" fmla="*/ 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2" h="278">
                  <a:moveTo>
                    <a:pt x="59" y="0"/>
                  </a:moveTo>
                  <a:lnTo>
                    <a:pt x="57" y="2"/>
                  </a:lnTo>
                  <a:lnTo>
                    <a:pt x="53" y="6"/>
                  </a:lnTo>
                  <a:lnTo>
                    <a:pt x="49" y="8"/>
                  </a:lnTo>
                  <a:lnTo>
                    <a:pt x="45" y="12"/>
                  </a:lnTo>
                  <a:lnTo>
                    <a:pt x="43" y="15"/>
                  </a:lnTo>
                  <a:lnTo>
                    <a:pt x="40" y="21"/>
                  </a:lnTo>
                  <a:lnTo>
                    <a:pt x="36" y="25"/>
                  </a:lnTo>
                  <a:lnTo>
                    <a:pt x="32" y="31"/>
                  </a:lnTo>
                  <a:lnTo>
                    <a:pt x="28" y="36"/>
                  </a:lnTo>
                  <a:lnTo>
                    <a:pt x="26" y="42"/>
                  </a:lnTo>
                  <a:lnTo>
                    <a:pt x="23" y="50"/>
                  </a:lnTo>
                  <a:lnTo>
                    <a:pt x="21" y="57"/>
                  </a:lnTo>
                  <a:lnTo>
                    <a:pt x="19" y="65"/>
                  </a:lnTo>
                  <a:lnTo>
                    <a:pt x="19" y="72"/>
                  </a:lnTo>
                  <a:lnTo>
                    <a:pt x="19" y="80"/>
                  </a:lnTo>
                  <a:lnTo>
                    <a:pt x="19" y="88"/>
                  </a:lnTo>
                  <a:lnTo>
                    <a:pt x="21" y="95"/>
                  </a:lnTo>
                  <a:lnTo>
                    <a:pt x="24" y="105"/>
                  </a:lnTo>
                  <a:lnTo>
                    <a:pt x="26" y="109"/>
                  </a:lnTo>
                  <a:lnTo>
                    <a:pt x="28" y="112"/>
                  </a:lnTo>
                  <a:lnTo>
                    <a:pt x="30" y="118"/>
                  </a:lnTo>
                  <a:lnTo>
                    <a:pt x="34" y="122"/>
                  </a:lnTo>
                  <a:lnTo>
                    <a:pt x="36" y="126"/>
                  </a:lnTo>
                  <a:lnTo>
                    <a:pt x="40" y="131"/>
                  </a:lnTo>
                  <a:lnTo>
                    <a:pt x="45" y="135"/>
                  </a:lnTo>
                  <a:lnTo>
                    <a:pt x="49" y="141"/>
                  </a:lnTo>
                  <a:lnTo>
                    <a:pt x="53" y="145"/>
                  </a:lnTo>
                  <a:lnTo>
                    <a:pt x="59" y="149"/>
                  </a:lnTo>
                  <a:lnTo>
                    <a:pt x="62" y="154"/>
                  </a:lnTo>
                  <a:lnTo>
                    <a:pt x="70" y="158"/>
                  </a:lnTo>
                  <a:lnTo>
                    <a:pt x="76" y="162"/>
                  </a:lnTo>
                  <a:lnTo>
                    <a:pt x="83" y="168"/>
                  </a:lnTo>
                  <a:lnTo>
                    <a:pt x="91" y="171"/>
                  </a:lnTo>
                  <a:lnTo>
                    <a:pt x="99" y="177"/>
                  </a:lnTo>
                  <a:lnTo>
                    <a:pt x="106" y="181"/>
                  </a:lnTo>
                  <a:lnTo>
                    <a:pt x="116" y="185"/>
                  </a:lnTo>
                  <a:lnTo>
                    <a:pt x="125" y="190"/>
                  </a:lnTo>
                  <a:lnTo>
                    <a:pt x="137" y="194"/>
                  </a:lnTo>
                  <a:lnTo>
                    <a:pt x="146" y="198"/>
                  </a:lnTo>
                  <a:lnTo>
                    <a:pt x="158" y="204"/>
                  </a:lnTo>
                  <a:lnTo>
                    <a:pt x="169" y="207"/>
                  </a:lnTo>
                  <a:lnTo>
                    <a:pt x="182" y="213"/>
                  </a:lnTo>
                  <a:lnTo>
                    <a:pt x="194" y="215"/>
                  </a:lnTo>
                  <a:lnTo>
                    <a:pt x="207" y="219"/>
                  </a:lnTo>
                  <a:lnTo>
                    <a:pt x="218" y="223"/>
                  </a:lnTo>
                  <a:lnTo>
                    <a:pt x="232" y="227"/>
                  </a:lnTo>
                  <a:lnTo>
                    <a:pt x="243" y="230"/>
                  </a:lnTo>
                  <a:lnTo>
                    <a:pt x="256" y="234"/>
                  </a:lnTo>
                  <a:lnTo>
                    <a:pt x="268" y="236"/>
                  </a:lnTo>
                  <a:lnTo>
                    <a:pt x="281" y="240"/>
                  </a:lnTo>
                  <a:lnTo>
                    <a:pt x="292" y="240"/>
                  </a:lnTo>
                  <a:lnTo>
                    <a:pt x="306" y="244"/>
                  </a:lnTo>
                  <a:lnTo>
                    <a:pt x="317" y="246"/>
                  </a:lnTo>
                  <a:lnTo>
                    <a:pt x="330" y="247"/>
                  </a:lnTo>
                  <a:lnTo>
                    <a:pt x="342" y="249"/>
                  </a:lnTo>
                  <a:lnTo>
                    <a:pt x="355" y="251"/>
                  </a:lnTo>
                  <a:lnTo>
                    <a:pt x="367" y="253"/>
                  </a:lnTo>
                  <a:lnTo>
                    <a:pt x="378" y="253"/>
                  </a:lnTo>
                  <a:lnTo>
                    <a:pt x="389" y="255"/>
                  </a:lnTo>
                  <a:lnTo>
                    <a:pt x="401" y="255"/>
                  </a:lnTo>
                  <a:lnTo>
                    <a:pt x="412" y="257"/>
                  </a:lnTo>
                  <a:lnTo>
                    <a:pt x="426" y="257"/>
                  </a:lnTo>
                  <a:lnTo>
                    <a:pt x="435" y="257"/>
                  </a:lnTo>
                  <a:lnTo>
                    <a:pt x="446" y="257"/>
                  </a:lnTo>
                  <a:lnTo>
                    <a:pt x="458" y="257"/>
                  </a:lnTo>
                  <a:lnTo>
                    <a:pt x="469" y="259"/>
                  </a:lnTo>
                  <a:lnTo>
                    <a:pt x="481" y="257"/>
                  </a:lnTo>
                  <a:lnTo>
                    <a:pt x="492" y="257"/>
                  </a:lnTo>
                  <a:lnTo>
                    <a:pt x="502" y="257"/>
                  </a:lnTo>
                  <a:lnTo>
                    <a:pt x="513" y="257"/>
                  </a:lnTo>
                  <a:lnTo>
                    <a:pt x="524" y="255"/>
                  </a:lnTo>
                  <a:lnTo>
                    <a:pt x="534" y="255"/>
                  </a:lnTo>
                  <a:lnTo>
                    <a:pt x="543" y="253"/>
                  </a:lnTo>
                  <a:lnTo>
                    <a:pt x="555" y="253"/>
                  </a:lnTo>
                  <a:lnTo>
                    <a:pt x="564" y="253"/>
                  </a:lnTo>
                  <a:lnTo>
                    <a:pt x="574" y="251"/>
                  </a:lnTo>
                  <a:lnTo>
                    <a:pt x="583" y="249"/>
                  </a:lnTo>
                  <a:lnTo>
                    <a:pt x="593" y="247"/>
                  </a:lnTo>
                  <a:lnTo>
                    <a:pt x="600" y="246"/>
                  </a:lnTo>
                  <a:lnTo>
                    <a:pt x="610" y="244"/>
                  </a:lnTo>
                  <a:lnTo>
                    <a:pt x="619" y="242"/>
                  </a:lnTo>
                  <a:lnTo>
                    <a:pt x="629" y="240"/>
                  </a:lnTo>
                  <a:lnTo>
                    <a:pt x="637" y="238"/>
                  </a:lnTo>
                  <a:lnTo>
                    <a:pt x="644" y="236"/>
                  </a:lnTo>
                  <a:lnTo>
                    <a:pt x="652" y="234"/>
                  </a:lnTo>
                  <a:lnTo>
                    <a:pt x="661" y="232"/>
                  </a:lnTo>
                  <a:lnTo>
                    <a:pt x="669" y="230"/>
                  </a:lnTo>
                  <a:lnTo>
                    <a:pt x="676" y="227"/>
                  </a:lnTo>
                  <a:lnTo>
                    <a:pt x="682" y="225"/>
                  </a:lnTo>
                  <a:lnTo>
                    <a:pt x="692" y="223"/>
                  </a:lnTo>
                  <a:lnTo>
                    <a:pt x="697" y="221"/>
                  </a:lnTo>
                  <a:lnTo>
                    <a:pt x="703" y="217"/>
                  </a:lnTo>
                  <a:lnTo>
                    <a:pt x="709" y="215"/>
                  </a:lnTo>
                  <a:lnTo>
                    <a:pt x="716" y="213"/>
                  </a:lnTo>
                  <a:lnTo>
                    <a:pt x="722" y="209"/>
                  </a:lnTo>
                  <a:lnTo>
                    <a:pt x="728" y="207"/>
                  </a:lnTo>
                  <a:lnTo>
                    <a:pt x="732" y="204"/>
                  </a:lnTo>
                  <a:lnTo>
                    <a:pt x="737" y="202"/>
                  </a:lnTo>
                  <a:lnTo>
                    <a:pt x="741" y="198"/>
                  </a:lnTo>
                  <a:lnTo>
                    <a:pt x="747" y="196"/>
                  </a:lnTo>
                  <a:lnTo>
                    <a:pt x="751" y="192"/>
                  </a:lnTo>
                  <a:lnTo>
                    <a:pt x="756" y="190"/>
                  </a:lnTo>
                  <a:lnTo>
                    <a:pt x="762" y="185"/>
                  </a:lnTo>
                  <a:lnTo>
                    <a:pt x="770" y="179"/>
                  </a:lnTo>
                  <a:lnTo>
                    <a:pt x="773" y="173"/>
                  </a:lnTo>
                  <a:lnTo>
                    <a:pt x="777" y="168"/>
                  </a:lnTo>
                  <a:lnTo>
                    <a:pt x="781" y="162"/>
                  </a:lnTo>
                  <a:lnTo>
                    <a:pt x="783" y="156"/>
                  </a:lnTo>
                  <a:lnTo>
                    <a:pt x="785" y="150"/>
                  </a:lnTo>
                  <a:lnTo>
                    <a:pt x="787" y="145"/>
                  </a:lnTo>
                  <a:lnTo>
                    <a:pt x="787" y="141"/>
                  </a:lnTo>
                  <a:lnTo>
                    <a:pt x="789" y="135"/>
                  </a:lnTo>
                  <a:lnTo>
                    <a:pt x="787" y="130"/>
                  </a:lnTo>
                  <a:lnTo>
                    <a:pt x="787" y="126"/>
                  </a:lnTo>
                  <a:lnTo>
                    <a:pt x="787" y="122"/>
                  </a:lnTo>
                  <a:lnTo>
                    <a:pt x="785" y="118"/>
                  </a:lnTo>
                  <a:lnTo>
                    <a:pt x="783" y="109"/>
                  </a:lnTo>
                  <a:lnTo>
                    <a:pt x="779" y="103"/>
                  </a:lnTo>
                  <a:lnTo>
                    <a:pt x="773" y="95"/>
                  </a:lnTo>
                  <a:lnTo>
                    <a:pt x="768" y="90"/>
                  </a:lnTo>
                  <a:lnTo>
                    <a:pt x="762" y="86"/>
                  </a:lnTo>
                  <a:lnTo>
                    <a:pt x="758" y="82"/>
                  </a:lnTo>
                  <a:lnTo>
                    <a:pt x="752" y="76"/>
                  </a:lnTo>
                  <a:lnTo>
                    <a:pt x="749" y="76"/>
                  </a:lnTo>
                  <a:lnTo>
                    <a:pt x="747" y="74"/>
                  </a:lnTo>
                  <a:lnTo>
                    <a:pt x="747" y="74"/>
                  </a:lnTo>
                  <a:lnTo>
                    <a:pt x="751" y="74"/>
                  </a:lnTo>
                  <a:lnTo>
                    <a:pt x="754" y="76"/>
                  </a:lnTo>
                  <a:lnTo>
                    <a:pt x="762" y="80"/>
                  </a:lnTo>
                  <a:lnTo>
                    <a:pt x="768" y="82"/>
                  </a:lnTo>
                  <a:lnTo>
                    <a:pt x="775" y="88"/>
                  </a:lnTo>
                  <a:lnTo>
                    <a:pt x="783" y="93"/>
                  </a:lnTo>
                  <a:lnTo>
                    <a:pt x="789" y="101"/>
                  </a:lnTo>
                  <a:lnTo>
                    <a:pt x="792" y="105"/>
                  </a:lnTo>
                  <a:lnTo>
                    <a:pt x="794" y="109"/>
                  </a:lnTo>
                  <a:lnTo>
                    <a:pt x="796" y="114"/>
                  </a:lnTo>
                  <a:lnTo>
                    <a:pt x="798" y="120"/>
                  </a:lnTo>
                  <a:lnTo>
                    <a:pt x="800" y="124"/>
                  </a:lnTo>
                  <a:lnTo>
                    <a:pt x="800" y="130"/>
                  </a:lnTo>
                  <a:lnTo>
                    <a:pt x="800" y="137"/>
                  </a:lnTo>
                  <a:lnTo>
                    <a:pt x="802" y="145"/>
                  </a:lnTo>
                  <a:lnTo>
                    <a:pt x="798" y="152"/>
                  </a:lnTo>
                  <a:lnTo>
                    <a:pt x="796" y="158"/>
                  </a:lnTo>
                  <a:lnTo>
                    <a:pt x="796" y="162"/>
                  </a:lnTo>
                  <a:lnTo>
                    <a:pt x="794" y="166"/>
                  </a:lnTo>
                  <a:lnTo>
                    <a:pt x="792" y="171"/>
                  </a:lnTo>
                  <a:lnTo>
                    <a:pt x="792" y="175"/>
                  </a:lnTo>
                  <a:lnTo>
                    <a:pt x="789" y="181"/>
                  </a:lnTo>
                  <a:lnTo>
                    <a:pt x="787" y="185"/>
                  </a:lnTo>
                  <a:lnTo>
                    <a:pt x="785" y="190"/>
                  </a:lnTo>
                  <a:lnTo>
                    <a:pt x="783" y="194"/>
                  </a:lnTo>
                  <a:lnTo>
                    <a:pt x="779" y="200"/>
                  </a:lnTo>
                  <a:lnTo>
                    <a:pt x="775" y="206"/>
                  </a:lnTo>
                  <a:lnTo>
                    <a:pt x="771" y="209"/>
                  </a:lnTo>
                  <a:lnTo>
                    <a:pt x="770" y="217"/>
                  </a:lnTo>
                  <a:lnTo>
                    <a:pt x="764" y="221"/>
                  </a:lnTo>
                  <a:lnTo>
                    <a:pt x="760" y="227"/>
                  </a:lnTo>
                  <a:lnTo>
                    <a:pt x="752" y="230"/>
                  </a:lnTo>
                  <a:lnTo>
                    <a:pt x="749" y="236"/>
                  </a:lnTo>
                  <a:lnTo>
                    <a:pt x="741" y="240"/>
                  </a:lnTo>
                  <a:lnTo>
                    <a:pt x="735" y="244"/>
                  </a:lnTo>
                  <a:lnTo>
                    <a:pt x="728" y="247"/>
                  </a:lnTo>
                  <a:lnTo>
                    <a:pt x="720" y="251"/>
                  </a:lnTo>
                  <a:lnTo>
                    <a:pt x="713" y="253"/>
                  </a:lnTo>
                  <a:lnTo>
                    <a:pt x="705" y="257"/>
                  </a:lnTo>
                  <a:lnTo>
                    <a:pt x="695" y="259"/>
                  </a:lnTo>
                  <a:lnTo>
                    <a:pt x="688" y="263"/>
                  </a:lnTo>
                  <a:lnTo>
                    <a:pt x="678" y="265"/>
                  </a:lnTo>
                  <a:lnTo>
                    <a:pt x="669" y="266"/>
                  </a:lnTo>
                  <a:lnTo>
                    <a:pt x="659" y="268"/>
                  </a:lnTo>
                  <a:lnTo>
                    <a:pt x="650" y="270"/>
                  </a:lnTo>
                  <a:lnTo>
                    <a:pt x="638" y="272"/>
                  </a:lnTo>
                  <a:lnTo>
                    <a:pt x="627" y="272"/>
                  </a:lnTo>
                  <a:lnTo>
                    <a:pt x="617" y="274"/>
                  </a:lnTo>
                  <a:lnTo>
                    <a:pt x="606" y="276"/>
                  </a:lnTo>
                  <a:lnTo>
                    <a:pt x="595" y="276"/>
                  </a:lnTo>
                  <a:lnTo>
                    <a:pt x="583" y="276"/>
                  </a:lnTo>
                  <a:lnTo>
                    <a:pt x="572" y="276"/>
                  </a:lnTo>
                  <a:lnTo>
                    <a:pt x="560" y="278"/>
                  </a:lnTo>
                  <a:lnTo>
                    <a:pt x="547" y="278"/>
                  </a:lnTo>
                  <a:lnTo>
                    <a:pt x="536" y="278"/>
                  </a:lnTo>
                  <a:lnTo>
                    <a:pt x="522" y="278"/>
                  </a:lnTo>
                  <a:lnTo>
                    <a:pt x="511" y="278"/>
                  </a:lnTo>
                  <a:lnTo>
                    <a:pt x="500" y="276"/>
                  </a:lnTo>
                  <a:lnTo>
                    <a:pt x="486" y="276"/>
                  </a:lnTo>
                  <a:lnTo>
                    <a:pt x="473" y="276"/>
                  </a:lnTo>
                  <a:lnTo>
                    <a:pt x="462" y="276"/>
                  </a:lnTo>
                  <a:lnTo>
                    <a:pt x="448" y="274"/>
                  </a:lnTo>
                  <a:lnTo>
                    <a:pt x="437" y="272"/>
                  </a:lnTo>
                  <a:lnTo>
                    <a:pt x="424" y="270"/>
                  </a:lnTo>
                  <a:lnTo>
                    <a:pt x="412" y="270"/>
                  </a:lnTo>
                  <a:lnTo>
                    <a:pt x="399" y="268"/>
                  </a:lnTo>
                  <a:lnTo>
                    <a:pt x="386" y="266"/>
                  </a:lnTo>
                  <a:lnTo>
                    <a:pt x="372" y="265"/>
                  </a:lnTo>
                  <a:lnTo>
                    <a:pt x="361" y="265"/>
                  </a:lnTo>
                  <a:lnTo>
                    <a:pt x="349" y="263"/>
                  </a:lnTo>
                  <a:lnTo>
                    <a:pt x="336" y="261"/>
                  </a:lnTo>
                  <a:lnTo>
                    <a:pt x="325" y="259"/>
                  </a:lnTo>
                  <a:lnTo>
                    <a:pt x="313" y="257"/>
                  </a:lnTo>
                  <a:lnTo>
                    <a:pt x="300" y="253"/>
                  </a:lnTo>
                  <a:lnTo>
                    <a:pt x="289" y="251"/>
                  </a:lnTo>
                  <a:lnTo>
                    <a:pt x="277" y="249"/>
                  </a:lnTo>
                  <a:lnTo>
                    <a:pt x="268" y="247"/>
                  </a:lnTo>
                  <a:lnTo>
                    <a:pt x="254" y="244"/>
                  </a:lnTo>
                  <a:lnTo>
                    <a:pt x="245" y="242"/>
                  </a:lnTo>
                  <a:lnTo>
                    <a:pt x="234" y="240"/>
                  </a:lnTo>
                  <a:lnTo>
                    <a:pt x="224" y="238"/>
                  </a:lnTo>
                  <a:lnTo>
                    <a:pt x="213" y="236"/>
                  </a:lnTo>
                  <a:lnTo>
                    <a:pt x="203" y="232"/>
                  </a:lnTo>
                  <a:lnTo>
                    <a:pt x="194" y="230"/>
                  </a:lnTo>
                  <a:lnTo>
                    <a:pt x="186" y="228"/>
                  </a:lnTo>
                  <a:lnTo>
                    <a:pt x="177" y="227"/>
                  </a:lnTo>
                  <a:lnTo>
                    <a:pt x="167" y="223"/>
                  </a:lnTo>
                  <a:lnTo>
                    <a:pt x="159" y="221"/>
                  </a:lnTo>
                  <a:lnTo>
                    <a:pt x="152" y="219"/>
                  </a:lnTo>
                  <a:lnTo>
                    <a:pt x="144" y="217"/>
                  </a:lnTo>
                  <a:lnTo>
                    <a:pt x="137" y="213"/>
                  </a:lnTo>
                  <a:lnTo>
                    <a:pt x="131" y="211"/>
                  </a:lnTo>
                  <a:lnTo>
                    <a:pt x="125" y="209"/>
                  </a:lnTo>
                  <a:lnTo>
                    <a:pt x="119" y="206"/>
                  </a:lnTo>
                  <a:lnTo>
                    <a:pt x="114" y="204"/>
                  </a:lnTo>
                  <a:lnTo>
                    <a:pt x="106" y="202"/>
                  </a:lnTo>
                  <a:lnTo>
                    <a:pt x="102" y="200"/>
                  </a:lnTo>
                  <a:lnTo>
                    <a:pt x="97" y="196"/>
                  </a:lnTo>
                  <a:lnTo>
                    <a:pt x="93" y="194"/>
                  </a:lnTo>
                  <a:lnTo>
                    <a:pt x="87" y="192"/>
                  </a:lnTo>
                  <a:lnTo>
                    <a:pt x="83" y="188"/>
                  </a:lnTo>
                  <a:lnTo>
                    <a:pt x="78" y="187"/>
                  </a:lnTo>
                  <a:lnTo>
                    <a:pt x="74" y="183"/>
                  </a:lnTo>
                  <a:lnTo>
                    <a:pt x="70" y="181"/>
                  </a:lnTo>
                  <a:lnTo>
                    <a:pt x="66" y="179"/>
                  </a:lnTo>
                  <a:lnTo>
                    <a:pt x="59" y="173"/>
                  </a:lnTo>
                  <a:lnTo>
                    <a:pt x="51" y="169"/>
                  </a:lnTo>
                  <a:lnTo>
                    <a:pt x="45" y="164"/>
                  </a:lnTo>
                  <a:lnTo>
                    <a:pt x="38" y="160"/>
                  </a:lnTo>
                  <a:lnTo>
                    <a:pt x="32" y="154"/>
                  </a:lnTo>
                  <a:lnTo>
                    <a:pt x="28" y="150"/>
                  </a:lnTo>
                  <a:lnTo>
                    <a:pt x="23" y="145"/>
                  </a:lnTo>
                  <a:lnTo>
                    <a:pt x="19" y="141"/>
                  </a:lnTo>
                  <a:lnTo>
                    <a:pt x="15" y="135"/>
                  </a:lnTo>
                  <a:lnTo>
                    <a:pt x="13" y="131"/>
                  </a:lnTo>
                  <a:lnTo>
                    <a:pt x="9" y="128"/>
                  </a:lnTo>
                  <a:lnTo>
                    <a:pt x="7" y="122"/>
                  </a:lnTo>
                  <a:lnTo>
                    <a:pt x="5" y="118"/>
                  </a:lnTo>
                  <a:lnTo>
                    <a:pt x="4" y="112"/>
                  </a:lnTo>
                  <a:lnTo>
                    <a:pt x="2" y="105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4" y="67"/>
                  </a:lnTo>
                  <a:lnTo>
                    <a:pt x="5" y="59"/>
                  </a:lnTo>
                  <a:lnTo>
                    <a:pt x="9" y="52"/>
                  </a:lnTo>
                  <a:lnTo>
                    <a:pt x="11" y="46"/>
                  </a:lnTo>
                  <a:lnTo>
                    <a:pt x="17" y="40"/>
                  </a:lnTo>
                  <a:lnTo>
                    <a:pt x="21" y="33"/>
                  </a:lnTo>
                  <a:lnTo>
                    <a:pt x="24" y="29"/>
                  </a:lnTo>
                  <a:lnTo>
                    <a:pt x="30" y="23"/>
                  </a:lnTo>
                  <a:lnTo>
                    <a:pt x="36" y="19"/>
                  </a:lnTo>
                  <a:lnTo>
                    <a:pt x="40" y="15"/>
                  </a:lnTo>
                  <a:lnTo>
                    <a:pt x="43" y="12"/>
                  </a:lnTo>
                  <a:lnTo>
                    <a:pt x="47" y="8"/>
                  </a:lnTo>
                  <a:lnTo>
                    <a:pt x="51" y="6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2546" y="2783"/>
              <a:ext cx="457" cy="148"/>
            </a:xfrm>
            <a:custGeom>
              <a:avLst/>
              <a:gdLst>
                <a:gd name="T0" fmla="*/ 6 w 912"/>
                <a:gd name="T1" fmla="*/ 23 h 297"/>
                <a:gd name="T2" fmla="*/ 0 w 912"/>
                <a:gd name="T3" fmla="*/ 55 h 297"/>
                <a:gd name="T4" fmla="*/ 2 w 912"/>
                <a:gd name="T5" fmla="*/ 76 h 297"/>
                <a:gd name="T6" fmla="*/ 4 w 912"/>
                <a:gd name="T7" fmla="*/ 101 h 297"/>
                <a:gd name="T8" fmla="*/ 13 w 912"/>
                <a:gd name="T9" fmla="*/ 126 h 297"/>
                <a:gd name="T10" fmla="*/ 26 w 912"/>
                <a:gd name="T11" fmla="*/ 151 h 297"/>
                <a:gd name="T12" fmla="*/ 47 w 912"/>
                <a:gd name="T13" fmla="*/ 175 h 297"/>
                <a:gd name="T14" fmla="*/ 76 w 912"/>
                <a:gd name="T15" fmla="*/ 200 h 297"/>
                <a:gd name="T16" fmla="*/ 114 w 912"/>
                <a:gd name="T17" fmla="*/ 223 h 297"/>
                <a:gd name="T18" fmla="*/ 159 w 912"/>
                <a:gd name="T19" fmla="*/ 244 h 297"/>
                <a:gd name="T20" fmla="*/ 220 w 912"/>
                <a:gd name="T21" fmla="*/ 261 h 297"/>
                <a:gd name="T22" fmla="*/ 281 w 912"/>
                <a:gd name="T23" fmla="*/ 274 h 297"/>
                <a:gd name="T24" fmla="*/ 346 w 912"/>
                <a:gd name="T25" fmla="*/ 286 h 297"/>
                <a:gd name="T26" fmla="*/ 408 w 912"/>
                <a:gd name="T27" fmla="*/ 293 h 297"/>
                <a:gd name="T28" fmla="*/ 473 w 912"/>
                <a:gd name="T29" fmla="*/ 297 h 297"/>
                <a:gd name="T30" fmla="*/ 536 w 912"/>
                <a:gd name="T31" fmla="*/ 297 h 297"/>
                <a:gd name="T32" fmla="*/ 597 w 912"/>
                <a:gd name="T33" fmla="*/ 295 h 297"/>
                <a:gd name="T34" fmla="*/ 654 w 912"/>
                <a:gd name="T35" fmla="*/ 289 h 297"/>
                <a:gd name="T36" fmla="*/ 707 w 912"/>
                <a:gd name="T37" fmla="*/ 282 h 297"/>
                <a:gd name="T38" fmla="*/ 754 w 912"/>
                <a:gd name="T39" fmla="*/ 270 h 297"/>
                <a:gd name="T40" fmla="*/ 798 w 912"/>
                <a:gd name="T41" fmla="*/ 257 h 297"/>
                <a:gd name="T42" fmla="*/ 836 w 912"/>
                <a:gd name="T43" fmla="*/ 242 h 297"/>
                <a:gd name="T44" fmla="*/ 867 w 912"/>
                <a:gd name="T45" fmla="*/ 225 h 297"/>
                <a:gd name="T46" fmla="*/ 887 w 912"/>
                <a:gd name="T47" fmla="*/ 204 h 297"/>
                <a:gd name="T48" fmla="*/ 905 w 912"/>
                <a:gd name="T49" fmla="*/ 175 h 297"/>
                <a:gd name="T50" fmla="*/ 912 w 912"/>
                <a:gd name="T51" fmla="*/ 141 h 297"/>
                <a:gd name="T52" fmla="*/ 906 w 912"/>
                <a:gd name="T53" fmla="*/ 101 h 297"/>
                <a:gd name="T54" fmla="*/ 889 w 912"/>
                <a:gd name="T55" fmla="*/ 67 h 297"/>
                <a:gd name="T56" fmla="*/ 872 w 912"/>
                <a:gd name="T57" fmla="*/ 42 h 297"/>
                <a:gd name="T58" fmla="*/ 857 w 912"/>
                <a:gd name="T59" fmla="*/ 25 h 297"/>
                <a:gd name="T60" fmla="*/ 865 w 912"/>
                <a:gd name="T61" fmla="*/ 36 h 297"/>
                <a:gd name="T62" fmla="*/ 878 w 912"/>
                <a:gd name="T63" fmla="*/ 67 h 297"/>
                <a:gd name="T64" fmla="*/ 891 w 912"/>
                <a:gd name="T65" fmla="*/ 107 h 297"/>
                <a:gd name="T66" fmla="*/ 889 w 912"/>
                <a:gd name="T67" fmla="*/ 147 h 297"/>
                <a:gd name="T68" fmla="*/ 884 w 912"/>
                <a:gd name="T69" fmla="*/ 171 h 297"/>
                <a:gd name="T70" fmla="*/ 853 w 912"/>
                <a:gd name="T71" fmla="*/ 204 h 297"/>
                <a:gd name="T72" fmla="*/ 827 w 912"/>
                <a:gd name="T73" fmla="*/ 219 h 297"/>
                <a:gd name="T74" fmla="*/ 792 w 912"/>
                <a:gd name="T75" fmla="*/ 230 h 297"/>
                <a:gd name="T76" fmla="*/ 749 w 912"/>
                <a:gd name="T77" fmla="*/ 240 h 297"/>
                <a:gd name="T78" fmla="*/ 697 w 912"/>
                <a:gd name="T79" fmla="*/ 248 h 297"/>
                <a:gd name="T80" fmla="*/ 642 w 912"/>
                <a:gd name="T81" fmla="*/ 253 h 297"/>
                <a:gd name="T82" fmla="*/ 581 w 912"/>
                <a:gd name="T83" fmla="*/ 257 h 297"/>
                <a:gd name="T84" fmla="*/ 519 w 912"/>
                <a:gd name="T85" fmla="*/ 259 h 297"/>
                <a:gd name="T86" fmla="*/ 456 w 912"/>
                <a:gd name="T87" fmla="*/ 259 h 297"/>
                <a:gd name="T88" fmla="*/ 393 w 912"/>
                <a:gd name="T89" fmla="*/ 257 h 297"/>
                <a:gd name="T90" fmla="*/ 331 w 912"/>
                <a:gd name="T91" fmla="*/ 251 h 297"/>
                <a:gd name="T92" fmla="*/ 274 w 912"/>
                <a:gd name="T93" fmla="*/ 248 h 297"/>
                <a:gd name="T94" fmla="*/ 220 w 912"/>
                <a:gd name="T95" fmla="*/ 236 h 297"/>
                <a:gd name="T96" fmla="*/ 173 w 912"/>
                <a:gd name="T97" fmla="*/ 225 h 297"/>
                <a:gd name="T98" fmla="*/ 135 w 912"/>
                <a:gd name="T99" fmla="*/ 210 h 297"/>
                <a:gd name="T100" fmla="*/ 104 w 912"/>
                <a:gd name="T101" fmla="*/ 194 h 297"/>
                <a:gd name="T102" fmla="*/ 80 w 912"/>
                <a:gd name="T103" fmla="*/ 175 h 297"/>
                <a:gd name="T104" fmla="*/ 51 w 912"/>
                <a:gd name="T105" fmla="*/ 154 h 297"/>
                <a:gd name="T106" fmla="*/ 26 w 912"/>
                <a:gd name="T107" fmla="*/ 124 h 297"/>
                <a:gd name="T108" fmla="*/ 15 w 912"/>
                <a:gd name="T109" fmla="*/ 97 h 297"/>
                <a:gd name="T110" fmla="*/ 11 w 912"/>
                <a:gd name="T111" fmla="*/ 75 h 297"/>
                <a:gd name="T112" fmla="*/ 13 w 912"/>
                <a:gd name="T113" fmla="*/ 46 h 297"/>
                <a:gd name="T114" fmla="*/ 11 w 912"/>
                <a:gd name="T115" fmla="*/ 21 h 297"/>
                <a:gd name="T116" fmla="*/ 11 w 912"/>
                <a:gd name="T1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2" h="297">
                  <a:moveTo>
                    <a:pt x="11" y="0"/>
                  </a:moveTo>
                  <a:lnTo>
                    <a:pt x="9" y="4"/>
                  </a:lnTo>
                  <a:lnTo>
                    <a:pt x="7" y="14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4" y="31"/>
                  </a:lnTo>
                  <a:lnTo>
                    <a:pt x="2" y="36"/>
                  </a:lnTo>
                  <a:lnTo>
                    <a:pt x="2" y="44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2" y="69"/>
                  </a:lnTo>
                  <a:lnTo>
                    <a:pt x="2" y="73"/>
                  </a:lnTo>
                  <a:lnTo>
                    <a:pt x="2" y="76"/>
                  </a:lnTo>
                  <a:lnTo>
                    <a:pt x="2" y="82"/>
                  </a:lnTo>
                  <a:lnTo>
                    <a:pt x="2" y="86"/>
                  </a:lnTo>
                  <a:lnTo>
                    <a:pt x="2" y="92"/>
                  </a:lnTo>
                  <a:lnTo>
                    <a:pt x="4" y="97"/>
                  </a:lnTo>
                  <a:lnTo>
                    <a:pt x="4" y="101"/>
                  </a:lnTo>
                  <a:lnTo>
                    <a:pt x="6" y="107"/>
                  </a:lnTo>
                  <a:lnTo>
                    <a:pt x="7" y="111"/>
                  </a:lnTo>
                  <a:lnTo>
                    <a:pt x="9" y="116"/>
                  </a:lnTo>
                  <a:lnTo>
                    <a:pt x="11" y="120"/>
                  </a:lnTo>
                  <a:lnTo>
                    <a:pt x="13" y="126"/>
                  </a:lnTo>
                  <a:lnTo>
                    <a:pt x="15" y="130"/>
                  </a:lnTo>
                  <a:lnTo>
                    <a:pt x="17" y="135"/>
                  </a:lnTo>
                  <a:lnTo>
                    <a:pt x="21" y="141"/>
                  </a:lnTo>
                  <a:lnTo>
                    <a:pt x="25" y="145"/>
                  </a:lnTo>
                  <a:lnTo>
                    <a:pt x="26" y="151"/>
                  </a:lnTo>
                  <a:lnTo>
                    <a:pt x="30" y="154"/>
                  </a:lnTo>
                  <a:lnTo>
                    <a:pt x="34" y="160"/>
                  </a:lnTo>
                  <a:lnTo>
                    <a:pt x="38" y="166"/>
                  </a:lnTo>
                  <a:lnTo>
                    <a:pt x="42" y="170"/>
                  </a:lnTo>
                  <a:lnTo>
                    <a:pt x="47" y="175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3" y="190"/>
                  </a:lnTo>
                  <a:lnTo>
                    <a:pt x="68" y="194"/>
                  </a:lnTo>
                  <a:lnTo>
                    <a:pt x="76" y="200"/>
                  </a:lnTo>
                  <a:lnTo>
                    <a:pt x="82" y="204"/>
                  </a:lnTo>
                  <a:lnTo>
                    <a:pt x="89" y="210"/>
                  </a:lnTo>
                  <a:lnTo>
                    <a:pt x="97" y="213"/>
                  </a:lnTo>
                  <a:lnTo>
                    <a:pt x="104" y="219"/>
                  </a:lnTo>
                  <a:lnTo>
                    <a:pt x="114" y="223"/>
                  </a:lnTo>
                  <a:lnTo>
                    <a:pt x="121" y="227"/>
                  </a:lnTo>
                  <a:lnTo>
                    <a:pt x="131" y="230"/>
                  </a:lnTo>
                  <a:lnTo>
                    <a:pt x="140" y="234"/>
                  </a:lnTo>
                  <a:lnTo>
                    <a:pt x="152" y="240"/>
                  </a:lnTo>
                  <a:lnTo>
                    <a:pt x="159" y="244"/>
                  </a:lnTo>
                  <a:lnTo>
                    <a:pt x="173" y="248"/>
                  </a:lnTo>
                  <a:lnTo>
                    <a:pt x="184" y="251"/>
                  </a:lnTo>
                  <a:lnTo>
                    <a:pt x="196" y="255"/>
                  </a:lnTo>
                  <a:lnTo>
                    <a:pt x="207" y="257"/>
                  </a:lnTo>
                  <a:lnTo>
                    <a:pt x="220" y="261"/>
                  </a:lnTo>
                  <a:lnTo>
                    <a:pt x="232" y="265"/>
                  </a:lnTo>
                  <a:lnTo>
                    <a:pt x="245" y="267"/>
                  </a:lnTo>
                  <a:lnTo>
                    <a:pt x="256" y="268"/>
                  </a:lnTo>
                  <a:lnTo>
                    <a:pt x="268" y="272"/>
                  </a:lnTo>
                  <a:lnTo>
                    <a:pt x="281" y="274"/>
                  </a:lnTo>
                  <a:lnTo>
                    <a:pt x="294" y="278"/>
                  </a:lnTo>
                  <a:lnTo>
                    <a:pt x="308" y="280"/>
                  </a:lnTo>
                  <a:lnTo>
                    <a:pt x="321" y="282"/>
                  </a:lnTo>
                  <a:lnTo>
                    <a:pt x="332" y="284"/>
                  </a:lnTo>
                  <a:lnTo>
                    <a:pt x="346" y="286"/>
                  </a:lnTo>
                  <a:lnTo>
                    <a:pt x="359" y="287"/>
                  </a:lnTo>
                  <a:lnTo>
                    <a:pt x="372" y="289"/>
                  </a:lnTo>
                  <a:lnTo>
                    <a:pt x="384" y="291"/>
                  </a:lnTo>
                  <a:lnTo>
                    <a:pt x="397" y="291"/>
                  </a:lnTo>
                  <a:lnTo>
                    <a:pt x="408" y="293"/>
                  </a:lnTo>
                  <a:lnTo>
                    <a:pt x="422" y="293"/>
                  </a:lnTo>
                  <a:lnTo>
                    <a:pt x="435" y="295"/>
                  </a:lnTo>
                  <a:lnTo>
                    <a:pt x="447" y="295"/>
                  </a:lnTo>
                  <a:lnTo>
                    <a:pt x="460" y="295"/>
                  </a:lnTo>
                  <a:lnTo>
                    <a:pt x="473" y="297"/>
                  </a:lnTo>
                  <a:lnTo>
                    <a:pt x="485" y="297"/>
                  </a:lnTo>
                  <a:lnTo>
                    <a:pt x="498" y="297"/>
                  </a:lnTo>
                  <a:lnTo>
                    <a:pt x="509" y="297"/>
                  </a:lnTo>
                  <a:lnTo>
                    <a:pt x="523" y="297"/>
                  </a:lnTo>
                  <a:lnTo>
                    <a:pt x="536" y="297"/>
                  </a:lnTo>
                  <a:lnTo>
                    <a:pt x="547" y="297"/>
                  </a:lnTo>
                  <a:lnTo>
                    <a:pt x="559" y="297"/>
                  </a:lnTo>
                  <a:lnTo>
                    <a:pt x="572" y="297"/>
                  </a:lnTo>
                  <a:lnTo>
                    <a:pt x="583" y="295"/>
                  </a:lnTo>
                  <a:lnTo>
                    <a:pt x="597" y="295"/>
                  </a:lnTo>
                  <a:lnTo>
                    <a:pt x="608" y="295"/>
                  </a:lnTo>
                  <a:lnTo>
                    <a:pt x="619" y="293"/>
                  </a:lnTo>
                  <a:lnTo>
                    <a:pt x="631" y="291"/>
                  </a:lnTo>
                  <a:lnTo>
                    <a:pt x="642" y="291"/>
                  </a:lnTo>
                  <a:lnTo>
                    <a:pt x="654" y="289"/>
                  </a:lnTo>
                  <a:lnTo>
                    <a:pt x="665" y="287"/>
                  </a:lnTo>
                  <a:lnTo>
                    <a:pt x="675" y="286"/>
                  </a:lnTo>
                  <a:lnTo>
                    <a:pt x="686" y="286"/>
                  </a:lnTo>
                  <a:lnTo>
                    <a:pt x="697" y="284"/>
                  </a:lnTo>
                  <a:lnTo>
                    <a:pt x="707" y="282"/>
                  </a:lnTo>
                  <a:lnTo>
                    <a:pt x="716" y="280"/>
                  </a:lnTo>
                  <a:lnTo>
                    <a:pt x="728" y="278"/>
                  </a:lnTo>
                  <a:lnTo>
                    <a:pt x="735" y="276"/>
                  </a:lnTo>
                  <a:lnTo>
                    <a:pt x="745" y="272"/>
                  </a:lnTo>
                  <a:lnTo>
                    <a:pt x="754" y="270"/>
                  </a:lnTo>
                  <a:lnTo>
                    <a:pt x="766" y="268"/>
                  </a:lnTo>
                  <a:lnTo>
                    <a:pt x="773" y="267"/>
                  </a:lnTo>
                  <a:lnTo>
                    <a:pt x="783" y="263"/>
                  </a:lnTo>
                  <a:lnTo>
                    <a:pt x="791" y="259"/>
                  </a:lnTo>
                  <a:lnTo>
                    <a:pt x="798" y="257"/>
                  </a:lnTo>
                  <a:lnTo>
                    <a:pt x="806" y="255"/>
                  </a:lnTo>
                  <a:lnTo>
                    <a:pt x="815" y="251"/>
                  </a:lnTo>
                  <a:lnTo>
                    <a:pt x="821" y="248"/>
                  </a:lnTo>
                  <a:lnTo>
                    <a:pt x="829" y="246"/>
                  </a:lnTo>
                  <a:lnTo>
                    <a:pt x="836" y="242"/>
                  </a:lnTo>
                  <a:lnTo>
                    <a:pt x="842" y="238"/>
                  </a:lnTo>
                  <a:lnTo>
                    <a:pt x="849" y="234"/>
                  </a:lnTo>
                  <a:lnTo>
                    <a:pt x="855" y="232"/>
                  </a:lnTo>
                  <a:lnTo>
                    <a:pt x="861" y="229"/>
                  </a:lnTo>
                  <a:lnTo>
                    <a:pt x="867" y="225"/>
                  </a:lnTo>
                  <a:lnTo>
                    <a:pt x="870" y="221"/>
                  </a:lnTo>
                  <a:lnTo>
                    <a:pt x="876" y="217"/>
                  </a:lnTo>
                  <a:lnTo>
                    <a:pt x="880" y="211"/>
                  </a:lnTo>
                  <a:lnTo>
                    <a:pt x="884" y="208"/>
                  </a:lnTo>
                  <a:lnTo>
                    <a:pt x="887" y="204"/>
                  </a:lnTo>
                  <a:lnTo>
                    <a:pt x="891" y="200"/>
                  </a:lnTo>
                  <a:lnTo>
                    <a:pt x="897" y="190"/>
                  </a:lnTo>
                  <a:lnTo>
                    <a:pt x="903" y="183"/>
                  </a:lnTo>
                  <a:lnTo>
                    <a:pt x="903" y="179"/>
                  </a:lnTo>
                  <a:lnTo>
                    <a:pt x="905" y="175"/>
                  </a:lnTo>
                  <a:lnTo>
                    <a:pt x="906" y="170"/>
                  </a:lnTo>
                  <a:lnTo>
                    <a:pt x="908" y="166"/>
                  </a:lnTo>
                  <a:lnTo>
                    <a:pt x="910" y="158"/>
                  </a:lnTo>
                  <a:lnTo>
                    <a:pt x="912" y="151"/>
                  </a:lnTo>
                  <a:lnTo>
                    <a:pt x="912" y="141"/>
                  </a:lnTo>
                  <a:lnTo>
                    <a:pt x="912" y="133"/>
                  </a:lnTo>
                  <a:lnTo>
                    <a:pt x="910" y="124"/>
                  </a:lnTo>
                  <a:lnTo>
                    <a:pt x="910" y="118"/>
                  </a:lnTo>
                  <a:lnTo>
                    <a:pt x="908" y="109"/>
                  </a:lnTo>
                  <a:lnTo>
                    <a:pt x="906" y="101"/>
                  </a:lnTo>
                  <a:lnTo>
                    <a:pt x="905" y="95"/>
                  </a:lnTo>
                  <a:lnTo>
                    <a:pt x="903" y="88"/>
                  </a:lnTo>
                  <a:lnTo>
                    <a:pt x="897" y="80"/>
                  </a:lnTo>
                  <a:lnTo>
                    <a:pt x="893" y="75"/>
                  </a:lnTo>
                  <a:lnTo>
                    <a:pt x="889" y="67"/>
                  </a:lnTo>
                  <a:lnTo>
                    <a:pt x="887" y="61"/>
                  </a:lnTo>
                  <a:lnTo>
                    <a:pt x="884" y="55"/>
                  </a:lnTo>
                  <a:lnTo>
                    <a:pt x="880" y="50"/>
                  </a:lnTo>
                  <a:lnTo>
                    <a:pt x="876" y="46"/>
                  </a:lnTo>
                  <a:lnTo>
                    <a:pt x="872" y="42"/>
                  </a:lnTo>
                  <a:lnTo>
                    <a:pt x="868" y="36"/>
                  </a:lnTo>
                  <a:lnTo>
                    <a:pt x="867" y="33"/>
                  </a:lnTo>
                  <a:lnTo>
                    <a:pt x="863" y="31"/>
                  </a:lnTo>
                  <a:lnTo>
                    <a:pt x="861" y="27"/>
                  </a:lnTo>
                  <a:lnTo>
                    <a:pt x="857" y="25"/>
                  </a:lnTo>
                  <a:lnTo>
                    <a:pt x="857" y="23"/>
                  </a:lnTo>
                  <a:lnTo>
                    <a:pt x="857" y="25"/>
                  </a:lnTo>
                  <a:lnTo>
                    <a:pt x="861" y="31"/>
                  </a:lnTo>
                  <a:lnTo>
                    <a:pt x="863" y="33"/>
                  </a:lnTo>
                  <a:lnTo>
                    <a:pt x="865" y="36"/>
                  </a:lnTo>
                  <a:lnTo>
                    <a:pt x="867" y="42"/>
                  </a:lnTo>
                  <a:lnTo>
                    <a:pt x="870" y="48"/>
                  </a:lnTo>
                  <a:lnTo>
                    <a:pt x="872" y="54"/>
                  </a:lnTo>
                  <a:lnTo>
                    <a:pt x="876" y="59"/>
                  </a:lnTo>
                  <a:lnTo>
                    <a:pt x="878" y="67"/>
                  </a:lnTo>
                  <a:lnTo>
                    <a:pt x="882" y="75"/>
                  </a:lnTo>
                  <a:lnTo>
                    <a:pt x="884" y="80"/>
                  </a:lnTo>
                  <a:lnTo>
                    <a:pt x="886" y="90"/>
                  </a:lnTo>
                  <a:lnTo>
                    <a:pt x="889" y="97"/>
                  </a:lnTo>
                  <a:lnTo>
                    <a:pt x="891" y="107"/>
                  </a:lnTo>
                  <a:lnTo>
                    <a:pt x="891" y="114"/>
                  </a:lnTo>
                  <a:lnTo>
                    <a:pt x="893" y="122"/>
                  </a:lnTo>
                  <a:lnTo>
                    <a:pt x="893" y="130"/>
                  </a:lnTo>
                  <a:lnTo>
                    <a:pt x="893" y="139"/>
                  </a:lnTo>
                  <a:lnTo>
                    <a:pt x="889" y="147"/>
                  </a:lnTo>
                  <a:lnTo>
                    <a:pt x="889" y="154"/>
                  </a:lnTo>
                  <a:lnTo>
                    <a:pt x="887" y="158"/>
                  </a:lnTo>
                  <a:lnTo>
                    <a:pt x="886" y="164"/>
                  </a:lnTo>
                  <a:lnTo>
                    <a:pt x="884" y="168"/>
                  </a:lnTo>
                  <a:lnTo>
                    <a:pt x="884" y="171"/>
                  </a:lnTo>
                  <a:lnTo>
                    <a:pt x="878" y="179"/>
                  </a:lnTo>
                  <a:lnTo>
                    <a:pt x="872" y="187"/>
                  </a:lnTo>
                  <a:lnTo>
                    <a:pt x="865" y="194"/>
                  </a:lnTo>
                  <a:lnTo>
                    <a:pt x="857" y="202"/>
                  </a:lnTo>
                  <a:lnTo>
                    <a:pt x="853" y="204"/>
                  </a:lnTo>
                  <a:lnTo>
                    <a:pt x="849" y="208"/>
                  </a:lnTo>
                  <a:lnTo>
                    <a:pt x="844" y="211"/>
                  </a:lnTo>
                  <a:lnTo>
                    <a:pt x="838" y="213"/>
                  </a:lnTo>
                  <a:lnTo>
                    <a:pt x="832" y="215"/>
                  </a:lnTo>
                  <a:lnTo>
                    <a:pt x="827" y="219"/>
                  </a:lnTo>
                  <a:lnTo>
                    <a:pt x="821" y="221"/>
                  </a:lnTo>
                  <a:lnTo>
                    <a:pt x="815" y="225"/>
                  </a:lnTo>
                  <a:lnTo>
                    <a:pt x="808" y="227"/>
                  </a:lnTo>
                  <a:lnTo>
                    <a:pt x="800" y="229"/>
                  </a:lnTo>
                  <a:lnTo>
                    <a:pt x="792" y="230"/>
                  </a:lnTo>
                  <a:lnTo>
                    <a:pt x="785" y="232"/>
                  </a:lnTo>
                  <a:lnTo>
                    <a:pt x="775" y="234"/>
                  </a:lnTo>
                  <a:lnTo>
                    <a:pt x="768" y="236"/>
                  </a:lnTo>
                  <a:lnTo>
                    <a:pt x="758" y="238"/>
                  </a:lnTo>
                  <a:lnTo>
                    <a:pt x="749" y="240"/>
                  </a:lnTo>
                  <a:lnTo>
                    <a:pt x="739" y="242"/>
                  </a:lnTo>
                  <a:lnTo>
                    <a:pt x="730" y="244"/>
                  </a:lnTo>
                  <a:lnTo>
                    <a:pt x="718" y="244"/>
                  </a:lnTo>
                  <a:lnTo>
                    <a:pt x="709" y="248"/>
                  </a:lnTo>
                  <a:lnTo>
                    <a:pt x="697" y="248"/>
                  </a:lnTo>
                  <a:lnTo>
                    <a:pt x="688" y="249"/>
                  </a:lnTo>
                  <a:lnTo>
                    <a:pt x="677" y="251"/>
                  </a:lnTo>
                  <a:lnTo>
                    <a:pt x="667" y="251"/>
                  </a:lnTo>
                  <a:lnTo>
                    <a:pt x="654" y="253"/>
                  </a:lnTo>
                  <a:lnTo>
                    <a:pt x="642" y="253"/>
                  </a:lnTo>
                  <a:lnTo>
                    <a:pt x="631" y="255"/>
                  </a:lnTo>
                  <a:lnTo>
                    <a:pt x="619" y="255"/>
                  </a:lnTo>
                  <a:lnTo>
                    <a:pt x="606" y="255"/>
                  </a:lnTo>
                  <a:lnTo>
                    <a:pt x="595" y="257"/>
                  </a:lnTo>
                  <a:lnTo>
                    <a:pt x="581" y="257"/>
                  </a:lnTo>
                  <a:lnTo>
                    <a:pt x="570" y="259"/>
                  </a:lnTo>
                  <a:lnTo>
                    <a:pt x="557" y="259"/>
                  </a:lnTo>
                  <a:lnTo>
                    <a:pt x="543" y="259"/>
                  </a:lnTo>
                  <a:lnTo>
                    <a:pt x="532" y="259"/>
                  </a:lnTo>
                  <a:lnTo>
                    <a:pt x="519" y="259"/>
                  </a:lnTo>
                  <a:lnTo>
                    <a:pt x="505" y="259"/>
                  </a:lnTo>
                  <a:lnTo>
                    <a:pt x="494" y="259"/>
                  </a:lnTo>
                  <a:lnTo>
                    <a:pt x="481" y="259"/>
                  </a:lnTo>
                  <a:lnTo>
                    <a:pt x="469" y="261"/>
                  </a:lnTo>
                  <a:lnTo>
                    <a:pt x="456" y="259"/>
                  </a:lnTo>
                  <a:lnTo>
                    <a:pt x="443" y="259"/>
                  </a:lnTo>
                  <a:lnTo>
                    <a:pt x="431" y="259"/>
                  </a:lnTo>
                  <a:lnTo>
                    <a:pt x="418" y="259"/>
                  </a:lnTo>
                  <a:lnTo>
                    <a:pt x="405" y="257"/>
                  </a:lnTo>
                  <a:lnTo>
                    <a:pt x="393" y="257"/>
                  </a:lnTo>
                  <a:lnTo>
                    <a:pt x="380" y="255"/>
                  </a:lnTo>
                  <a:lnTo>
                    <a:pt x="369" y="255"/>
                  </a:lnTo>
                  <a:lnTo>
                    <a:pt x="355" y="255"/>
                  </a:lnTo>
                  <a:lnTo>
                    <a:pt x="342" y="253"/>
                  </a:lnTo>
                  <a:lnTo>
                    <a:pt x="331" y="251"/>
                  </a:lnTo>
                  <a:lnTo>
                    <a:pt x="319" y="251"/>
                  </a:lnTo>
                  <a:lnTo>
                    <a:pt x="308" y="249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4" y="248"/>
                  </a:lnTo>
                  <a:lnTo>
                    <a:pt x="262" y="244"/>
                  </a:lnTo>
                  <a:lnTo>
                    <a:pt x="251" y="242"/>
                  </a:lnTo>
                  <a:lnTo>
                    <a:pt x="239" y="240"/>
                  </a:lnTo>
                  <a:lnTo>
                    <a:pt x="230" y="238"/>
                  </a:lnTo>
                  <a:lnTo>
                    <a:pt x="220" y="236"/>
                  </a:lnTo>
                  <a:lnTo>
                    <a:pt x="209" y="234"/>
                  </a:lnTo>
                  <a:lnTo>
                    <a:pt x="199" y="232"/>
                  </a:lnTo>
                  <a:lnTo>
                    <a:pt x="192" y="230"/>
                  </a:lnTo>
                  <a:lnTo>
                    <a:pt x="182" y="227"/>
                  </a:lnTo>
                  <a:lnTo>
                    <a:pt x="173" y="225"/>
                  </a:lnTo>
                  <a:lnTo>
                    <a:pt x="165" y="221"/>
                  </a:lnTo>
                  <a:lnTo>
                    <a:pt x="158" y="219"/>
                  </a:lnTo>
                  <a:lnTo>
                    <a:pt x="150" y="215"/>
                  </a:lnTo>
                  <a:lnTo>
                    <a:pt x="142" y="213"/>
                  </a:lnTo>
                  <a:lnTo>
                    <a:pt x="135" y="210"/>
                  </a:lnTo>
                  <a:lnTo>
                    <a:pt x="129" y="208"/>
                  </a:lnTo>
                  <a:lnTo>
                    <a:pt x="121" y="204"/>
                  </a:lnTo>
                  <a:lnTo>
                    <a:pt x="116" y="200"/>
                  </a:lnTo>
                  <a:lnTo>
                    <a:pt x="110" y="196"/>
                  </a:lnTo>
                  <a:lnTo>
                    <a:pt x="104" y="194"/>
                  </a:lnTo>
                  <a:lnTo>
                    <a:pt x="99" y="189"/>
                  </a:lnTo>
                  <a:lnTo>
                    <a:pt x="93" y="187"/>
                  </a:lnTo>
                  <a:lnTo>
                    <a:pt x="89" y="183"/>
                  </a:lnTo>
                  <a:lnTo>
                    <a:pt x="83" y="179"/>
                  </a:lnTo>
                  <a:lnTo>
                    <a:pt x="80" y="175"/>
                  </a:lnTo>
                  <a:lnTo>
                    <a:pt x="74" y="171"/>
                  </a:lnTo>
                  <a:lnTo>
                    <a:pt x="70" y="170"/>
                  </a:lnTo>
                  <a:lnTo>
                    <a:pt x="66" y="166"/>
                  </a:lnTo>
                  <a:lnTo>
                    <a:pt x="59" y="160"/>
                  </a:lnTo>
                  <a:lnTo>
                    <a:pt x="51" y="154"/>
                  </a:lnTo>
                  <a:lnTo>
                    <a:pt x="45" y="147"/>
                  </a:lnTo>
                  <a:lnTo>
                    <a:pt x="40" y="141"/>
                  </a:lnTo>
                  <a:lnTo>
                    <a:pt x="34" y="135"/>
                  </a:lnTo>
                  <a:lnTo>
                    <a:pt x="30" y="130"/>
                  </a:lnTo>
                  <a:lnTo>
                    <a:pt x="26" y="124"/>
                  </a:lnTo>
                  <a:lnTo>
                    <a:pt x="25" y="118"/>
                  </a:lnTo>
                  <a:lnTo>
                    <a:pt x="21" y="113"/>
                  </a:lnTo>
                  <a:lnTo>
                    <a:pt x="19" y="109"/>
                  </a:lnTo>
                  <a:lnTo>
                    <a:pt x="17" y="101"/>
                  </a:lnTo>
                  <a:lnTo>
                    <a:pt x="15" y="97"/>
                  </a:lnTo>
                  <a:lnTo>
                    <a:pt x="13" y="92"/>
                  </a:lnTo>
                  <a:lnTo>
                    <a:pt x="13" y="88"/>
                  </a:lnTo>
                  <a:lnTo>
                    <a:pt x="11" y="82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1" y="71"/>
                  </a:lnTo>
                  <a:lnTo>
                    <a:pt x="11" y="61"/>
                  </a:lnTo>
                  <a:lnTo>
                    <a:pt x="11" y="55"/>
                  </a:lnTo>
                  <a:lnTo>
                    <a:pt x="13" y="50"/>
                  </a:lnTo>
                  <a:lnTo>
                    <a:pt x="13" y="46"/>
                  </a:lnTo>
                  <a:lnTo>
                    <a:pt x="13" y="42"/>
                  </a:lnTo>
                  <a:lnTo>
                    <a:pt x="13" y="36"/>
                  </a:lnTo>
                  <a:lnTo>
                    <a:pt x="13" y="33"/>
                  </a:lnTo>
                  <a:lnTo>
                    <a:pt x="13" y="29"/>
                  </a:lnTo>
                  <a:lnTo>
                    <a:pt x="11" y="21"/>
                  </a:lnTo>
                  <a:lnTo>
                    <a:pt x="11" y="16"/>
                  </a:lnTo>
                  <a:lnTo>
                    <a:pt x="11" y="10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2622" y="2273"/>
              <a:ext cx="353" cy="97"/>
            </a:xfrm>
            <a:custGeom>
              <a:avLst/>
              <a:gdLst>
                <a:gd name="T0" fmla="*/ 692 w 705"/>
                <a:gd name="T1" fmla="*/ 188 h 194"/>
                <a:gd name="T2" fmla="*/ 671 w 705"/>
                <a:gd name="T3" fmla="*/ 190 h 194"/>
                <a:gd name="T4" fmla="*/ 652 w 705"/>
                <a:gd name="T5" fmla="*/ 190 h 194"/>
                <a:gd name="T6" fmla="*/ 633 w 705"/>
                <a:gd name="T7" fmla="*/ 192 h 194"/>
                <a:gd name="T8" fmla="*/ 610 w 705"/>
                <a:gd name="T9" fmla="*/ 192 h 194"/>
                <a:gd name="T10" fmla="*/ 583 w 705"/>
                <a:gd name="T11" fmla="*/ 192 h 194"/>
                <a:gd name="T12" fmla="*/ 553 w 705"/>
                <a:gd name="T13" fmla="*/ 192 h 194"/>
                <a:gd name="T14" fmla="*/ 523 w 705"/>
                <a:gd name="T15" fmla="*/ 192 h 194"/>
                <a:gd name="T16" fmla="*/ 488 w 705"/>
                <a:gd name="T17" fmla="*/ 188 h 194"/>
                <a:gd name="T18" fmla="*/ 452 w 705"/>
                <a:gd name="T19" fmla="*/ 187 h 194"/>
                <a:gd name="T20" fmla="*/ 414 w 705"/>
                <a:gd name="T21" fmla="*/ 181 h 194"/>
                <a:gd name="T22" fmla="*/ 372 w 705"/>
                <a:gd name="T23" fmla="*/ 175 h 194"/>
                <a:gd name="T24" fmla="*/ 331 w 705"/>
                <a:gd name="T25" fmla="*/ 168 h 194"/>
                <a:gd name="T26" fmla="*/ 287 w 705"/>
                <a:gd name="T27" fmla="*/ 158 h 194"/>
                <a:gd name="T28" fmla="*/ 243 w 705"/>
                <a:gd name="T29" fmla="*/ 147 h 194"/>
                <a:gd name="T30" fmla="*/ 207 w 705"/>
                <a:gd name="T31" fmla="*/ 133 h 194"/>
                <a:gd name="T32" fmla="*/ 173 w 705"/>
                <a:gd name="T33" fmla="*/ 120 h 194"/>
                <a:gd name="T34" fmla="*/ 142 w 705"/>
                <a:gd name="T35" fmla="*/ 109 h 194"/>
                <a:gd name="T36" fmla="*/ 114 w 705"/>
                <a:gd name="T37" fmla="*/ 93 h 194"/>
                <a:gd name="T38" fmla="*/ 91 w 705"/>
                <a:gd name="T39" fmla="*/ 80 h 194"/>
                <a:gd name="T40" fmla="*/ 72 w 705"/>
                <a:gd name="T41" fmla="*/ 69 h 194"/>
                <a:gd name="T42" fmla="*/ 55 w 705"/>
                <a:gd name="T43" fmla="*/ 55 h 194"/>
                <a:gd name="T44" fmla="*/ 36 w 705"/>
                <a:gd name="T45" fmla="*/ 40 h 194"/>
                <a:gd name="T46" fmla="*/ 15 w 705"/>
                <a:gd name="T47" fmla="*/ 21 h 194"/>
                <a:gd name="T48" fmla="*/ 0 w 705"/>
                <a:gd name="T49" fmla="*/ 0 h 194"/>
                <a:gd name="T50" fmla="*/ 11 w 705"/>
                <a:gd name="T51" fmla="*/ 6 h 194"/>
                <a:gd name="T52" fmla="*/ 36 w 705"/>
                <a:gd name="T53" fmla="*/ 21 h 194"/>
                <a:gd name="T54" fmla="*/ 57 w 705"/>
                <a:gd name="T55" fmla="*/ 33 h 194"/>
                <a:gd name="T56" fmla="*/ 76 w 705"/>
                <a:gd name="T57" fmla="*/ 44 h 194"/>
                <a:gd name="T58" fmla="*/ 99 w 705"/>
                <a:gd name="T59" fmla="*/ 55 h 194"/>
                <a:gd name="T60" fmla="*/ 122 w 705"/>
                <a:gd name="T61" fmla="*/ 67 h 194"/>
                <a:gd name="T62" fmla="*/ 146 w 705"/>
                <a:gd name="T63" fmla="*/ 78 h 194"/>
                <a:gd name="T64" fmla="*/ 173 w 705"/>
                <a:gd name="T65" fmla="*/ 91 h 194"/>
                <a:gd name="T66" fmla="*/ 199 w 705"/>
                <a:gd name="T67" fmla="*/ 103 h 194"/>
                <a:gd name="T68" fmla="*/ 228 w 705"/>
                <a:gd name="T69" fmla="*/ 112 h 194"/>
                <a:gd name="T70" fmla="*/ 256 w 705"/>
                <a:gd name="T71" fmla="*/ 122 h 194"/>
                <a:gd name="T72" fmla="*/ 285 w 705"/>
                <a:gd name="T73" fmla="*/ 131 h 194"/>
                <a:gd name="T74" fmla="*/ 314 w 705"/>
                <a:gd name="T75" fmla="*/ 139 h 194"/>
                <a:gd name="T76" fmla="*/ 342 w 705"/>
                <a:gd name="T77" fmla="*/ 145 h 194"/>
                <a:gd name="T78" fmla="*/ 372 w 705"/>
                <a:gd name="T79" fmla="*/ 150 h 194"/>
                <a:gd name="T80" fmla="*/ 403 w 705"/>
                <a:gd name="T81" fmla="*/ 154 h 194"/>
                <a:gd name="T82" fmla="*/ 435 w 705"/>
                <a:gd name="T83" fmla="*/ 160 h 194"/>
                <a:gd name="T84" fmla="*/ 466 w 705"/>
                <a:gd name="T85" fmla="*/ 162 h 194"/>
                <a:gd name="T86" fmla="*/ 498 w 705"/>
                <a:gd name="T87" fmla="*/ 166 h 194"/>
                <a:gd name="T88" fmla="*/ 530 w 705"/>
                <a:gd name="T89" fmla="*/ 169 h 194"/>
                <a:gd name="T90" fmla="*/ 561 w 705"/>
                <a:gd name="T91" fmla="*/ 173 h 194"/>
                <a:gd name="T92" fmla="*/ 589 w 705"/>
                <a:gd name="T93" fmla="*/ 177 h 194"/>
                <a:gd name="T94" fmla="*/ 616 w 705"/>
                <a:gd name="T95" fmla="*/ 179 h 194"/>
                <a:gd name="T96" fmla="*/ 639 w 705"/>
                <a:gd name="T97" fmla="*/ 181 h 194"/>
                <a:gd name="T98" fmla="*/ 659 w 705"/>
                <a:gd name="T99" fmla="*/ 183 h 194"/>
                <a:gd name="T100" fmla="*/ 678 w 705"/>
                <a:gd name="T101" fmla="*/ 183 h 194"/>
                <a:gd name="T102" fmla="*/ 697 w 705"/>
                <a:gd name="T103" fmla="*/ 185 h 194"/>
                <a:gd name="T104" fmla="*/ 705 w 705"/>
                <a:gd name="T105" fmla="*/ 18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05" h="194">
                  <a:moveTo>
                    <a:pt x="705" y="187"/>
                  </a:moveTo>
                  <a:lnTo>
                    <a:pt x="703" y="187"/>
                  </a:lnTo>
                  <a:lnTo>
                    <a:pt x="697" y="188"/>
                  </a:lnTo>
                  <a:lnTo>
                    <a:pt x="692" y="188"/>
                  </a:lnTo>
                  <a:lnTo>
                    <a:pt x="688" y="188"/>
                  </a:lnTo>
                  <a:lnTo>
                    <a:pt x="680" y="188"/>
                  </a:lnTo>
                  <a:lnTo>
                    <a:pt x="675" y="190"/>
                  </a:lnTo>
                  <a:lnTo>
                    <a:pt x="671" y="190"/>
                  </a:lnTo>
                  <a:lnTo>
                    <a:pt x="667" y="190"/>
                  </a:lnTo>
                  <a:lnTo>
                    <a:pt x="661" y="190"/>
                  </a:lnTo>
                  <a:lnTo>
                    <a:pt x="658" y="190"/>
                  </a:lnTo>
                  <a:lnTo>
                    <a:pt x="652" y="190"/>
                  </a:lnTo>
                  <a:lnTo>
                    <a:pt x="648" y="192"/>
                  </a:lnTo>
                  <a:lnTo>
                    <a:pt x="642" y="192"/>
                  </a:lnTo>
                  <a:lnTo>
                    <a:pt x="639" y="192"/>
                  </a:lnTo>
                  <a:lnTo>
                    <a:pt x="633" y="192"/>
                  </a:lnTo>
                  <a:lnTo>
                    <a:pt x="627" y="192"/>
                  </a:lnTo>
                  <a:lnTo>
                    <a:pt x="621" y="192"/>
                  </a:lnTo>
                  <a:lnTo>
                    <a:pt x="616" y="192"/>
                  </a:lnTo>
                  <a:lnTo>
                    <a:pt x="610" y="192"/>
                  </a:lnTo>
                  <a:lnTo>
                    <a:pt x="602" y="192"/>
                  </a:lnTo>
                  <a:lnTo>
                    <a:pt x="597" y="192"/>
                  </a:lnTo>
                  <a:lnTo>
                    <a:pt x="591" y="194"/>
                  </a:lnTo>
                  <a:lnTo>
                    <a:pt x="583" y="192"/>
                  </a:lnTo>
                  <a:lnTo>
                    <a:pt x="576" y="192"/>
                  </a:lnTo>
                  <a:lnTo>
                    <a:pt x="568" y="192"/>
                  </a:lnTo>
                  <a:lnTo>
                    <a:pt x="563" y="192"/>
                  </a:lnTo>
                  <a:lnTo>
                    <a:pt x="553" y="192"/>
                  </a:lnTo>
                  <a:lnTo>
                    <a:pt x="545" y="192"/>
                  </a:lnTo>
                  <a:lnTo>
                    <a:pt x="538" y="192"/>
                  </a:lnTo>
                  <a:lnTo>
                    <a:pt x="530" y="192"/>
                  </a:lnTo>
                  <a:lnTo>
                    <a:pt x="523" y="192"/>
                  </a:lnTo>
                  <a:lnTo>
                    <a:pt x="513" y="190"/>
                  </a:lnTo>
                  <a:lnTo>
                    <a:pt x="505" y="190"/>
                  </a:lnTo>
                  <a:lnTo>
                    <a:pt x="496" y="190"/>
                  </a:lnTo>
                  <a:lnTo>
                    <a:pt x="488" y="188"/>
                  </a:lnTo>
                  <a:lnTo>
                    <a:pt x="479" y="188"/>
                  </a:lnTo>
                  <a:lnTo>
                    <a:pt x="469" y="188"/>
                  </a:lnTo>
                  <a:lnTo>
                    <a:pt x="462" y="188"/>
                  </a:lnTo>
                  <a:lnTo>
                    <a:pt x="452" y="187"/>
                  </a:lnTo>
                  <a:lnTo>
                    <a:pt x="443" y="185"/>
                  </a:lnTo>
                  <a:lnTo>
                    <a:pt x="433" y="183"/>
                  </a:lnTo>
                  <a:lnTo>
                    <a:pt x="424" y="183"/>
                  </a:lnTo>
                  <a:lnTo>
                    <a:pt x="414" y="181"/>
                  </a:lnTo>
                  <a:lnTo>
                    <a:pt x="403" y="179"/>
                  </a:lnTo>
                  <a:lnTo>
                    <a:pt x="393" y="179"/>
                  </a:lnTo>
                  <a:lnTo>
                    <a:pt x="384" y="177"/>
                  </a:lnTo>
                  <a:lnTo>
                    <a:pt x="372" y="175"/>
                  </a:lnTo>
                  <a:lnTo>
                    <a:pt x="363" y="173"/>
                  </a:lnTo>
                  <a:lnTo>
                    <a:pt x="352" y="171"/>
                  </a:lnTo>
                  <a:lnTo>
                    <a:pt x="342" y="169"/>
                  </a:lnTo>
                  <a:lnTo>
                    <a:pt x="331" y="168"/>
                  </a:lnTo>
                  <a:lnTo>
                    <a:pt x="319" y="166"/>
                  </a:lnTo>
                  <a:lnTo>
                    <a:pt x="310" y="162"/>
                  </a:lnTo>
                  <a:lnTo>
                    <a:pt x="298" y="162"/>
                  </a:lnTo>
                  <a:lnTo>
                    <a:pt x="287" y="158"/>
                  </a:lnTo>
                  <a:lnTo>
                    <a:pt x="276" y="154"/>
                  </a:lnTo>
                  <a:lnTo>
                    <a:pt x="264" y="152"/>
                  </a:lnTo>
                  <a:lnTo>
                    <a:pt x="255" y="149"/>
                  </a:lnTo>
                  <a:lnTo>
                    <a:pt x="243" y="147"/>
                  </a:lnTo>
                  <a:lnTo>
                    <a:pt x="234" y="143"/>
                  </a:lnTo>
                  <a:lnTo>
                    <a:pt x="226" y="139"/>
                  </a:lnTo>
                  <a:lnTo>
                    <a:pt x="217" y="137"/>
                  </a:lnTo>
                  <a:lnTo>
                    <a:pt x="207" y="133"/>
                  </a:lnTo>
                  <a:lnTo>
                    <a:pt x="198" y="130"/>
                  </a:lnTo>
                  <a:lnTo>
                    <a:pt x="188" y="128"/>
                  </a:lnTo>
                  <a:lnTo>
                    <a:pt x="180" y="124"/>
                  </a:lnTo>
                  <a:lnTo>
                    <a:pt x="173" y="120"/>
                  </a:lnTo>
                  <a:lnTo>
                    <a:pt x="163" y="118"/>
                  </a:lnTo>
                  <a:lnTo>
                    <a:pt x="158" y="114"/>
                  </a:lnTo>
                  <a:lnTo>
                    <a:pt x="150" y="112"/>
                  </a:lnTo>
                  <a:lnTo>
                    <a:pt x="142" y="109"/>
                  </a:lnTo>
                  <a:lnTo>
                    <a:pt x="135" y="105"/>
                  </a:lnTo>
                  <a:lnTo>
                    <a:pt x="129" y="101"/>
                  </a:lnTo>
                  <a:lnTo>
                    <a:pt x="122" y="97"/>
                  </a:lnTo>
                  <a:lnTo>
                    <a:pt x="114" y="93"/>
                  </a:lnTo>
                  <a:lnTo>
                    <a:pt x="108" y="91"/>
                  </a:lnTo>
                  <a:lnTo>
                    <a:pt x="103" y="88"/>
                  </a:lnTo>
                  <a:lnTo>
                    <a:pt x="97" y="84"/>
                  </a:lnTo>
                  <a:lnTo>
                    <a:pt x="91" y="80"/>
                  </a:lnTo>
                  <a:lnTo>
                    <a:pt x="85" y="78"/>
                  </a:lnTo>
                  <a:lnTo>
                    <a:pt x="82" y="74"/>
                  </a:lnTo>
                  <a:lnTo>
                    <a:pt x="76" y="71"/>
                  </a:lnTo>
                  <a:lnTo>
                    <a:pt x="72" y="69"/>
                  </a:lnTo>
                  <a:lnTo>
                    <a:pt x="66" y="65"/>
                  </a:lnTo>
                  <a:lnTo>
                    <a:pt x="63" y="61"/>
                  </a:lnTo>
                  <a:lnTo>
                    <a:pt x="59" y="59"/>
                  </a:lnTo>
                  <a:lnTo>
                    <a:pt x="55" y="55"/>
                  </a:lnTo>
                  <a:lnTo>
                    <a:pt x="49" y="52"/>
                  </a:lnTo>
                  <a:lnTo>
                    <a:pt x="46" y="50"/>
                  </a:lnTo>
                  <a:lnTo>
                    <a:pt x="42" y="46"/>
                  </a:lnTo>
                  <a:lnTo>
                    <a:pt x="36" y="40"/>
                  </a:lnTo>
                  <a:lnTo>
                    <a:pt x="30" y="34"/>
                  </a:lnTo>
                  <a:lnTo>
                    <a:pt x="25" y="29"/>
                  </a:lnTo>
                  <a:lnTo>
                    <a:pt x="21" y="25"/>
                  </a:lnTo>
                  <a:lnTo>
                    <a:pt x="15" y="21"/>
                  </a:lnTo>
                  <a:lnTo>
                    <a:pt x="11" y="15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5" y="10"/>
                  </a:lnTo>
                  <a:lnTo>
                    <a:pt x="21" y="12"/>
                  </a:lnTo>
                  <a:lnTo>
                    <a:pt x="28" y="17"/>
                  </a:lnTo>
                  <a:lnTo>
                    <a:pt x="36" y="21"/>
                  </a:lnTo>
                  <a:lnTo>
                    <a:pt x="44" y="25"/>
                  </a:lnTo>
                  <a:lnTo>
                    <a:pt x="47" y="29"/>
                  </a:lnTo>
                  <a:lnTo>
                    <a:pt x="51" y="31"/>
                  </a:lnTo>
                  <a:lnTo>
                    <a:pt x="57" y="33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0" y="40"/>
                  </a:lnTo>
                  <a:lnTo>
                    <a:pt x="76" y="44"/>
                  </a:lnTo>
                  <a:lnTo>
                    <a:pt x="82" y="48"/>
                  </a:lnTo>
                  <a:lnTo>
                    <a:pt x="85" y="50"/>
                  </a:lnTo>
                  <a:lnTo>
                    <a:pt x="93" y="52"/>
                  </a:lnTo>
                  <a:lnTo>
                    <a:pt x="99" y="55"/>
                  </a:lnTo>
                  <a:lnTo>
                    <a:pt x="104" y="59"/>
                  </a:lnTo>
                  <a:lnTo>
                    <a:pt x="108" y="61"/>
                  </a:lnTo>
                  <a:lnTo>
                    <a:pt x="116" y="65"/>
                  </a:lnTo>
                  <a:lnTo>
                    <a:pt x="122" y="67"/>
                  </a:lnTo>
                  <a:lnTo>
                    <a:pt x="127" y="71"/>
                  </a:lnTo>
                  <a:lnTo>
                    <a:pt x="133" y="72"/>
                  </a:lnTo>
                  <a:lnTo>
                    <a:pt x="139" y="76"/>
                  </a:lnTo>
                  <a:lnTo>
                    <a:pt x="146" y="78"/>
                  </a:lnTo>
                  <a:lnTo>
                    <a:pt x="154" y="82"/>
                  </a:lnTo>
                  <a:lnTo>
                    <a:pt x="160" y="84"/>
                  </a:lnTo>
                  <a:lnTo>
                    <a:pt x="165" y="88"/>
                  </a:lnTo>
                  <a:lnTo>
                    <a:pt x="173" y="91"/>
                  </a:lnTo>
                  <a:lnTo>
                    <a:pt x="179" y="93"/>
                  </a:lnTo>
                  <a:lnTo>
                    <a:pt x="186" y="95"/>
                  </a:lnTo>
                  <a:lnTo>
                    <a:pt x="194" y="99"/>
                  </a:lnTo>
                  <a:lnTo>
                    <a:pt x="199" y="103"/>
                  </a:lnTo>
                  <a:lnTo>
                    <a:pt x="207" y="105"/>
                  </a:lnTo>
                  <a:lnTo>
                    <a:pt x="215" y="109"/>
                  </a:lnTo>
                  <a:lnTo>
                    <a:pt x="222" y="110"/>
                  </a:lnTo>
                  <a:lnTo>
                    <a:pt x="228" y="112"/>
                  </a:lnTo>
                  <a:lnTo>
                    <a:pt x="236" y="116"/>
                  </a:lnTo>
                  <a:lnTo>
                    <a:pt x="243" y="118"/>
                  </a:lnTo>
                  <a:lnTo>
                    <a:pt x="249" y="120"/>
                  </a:lnTo>
                  <a:lnTo>
                    <a:pt x="256" y="122"/>
                  </a:lnTo>
                  <a:lnTo>
                    <a:pt x="264" y="126"/>
                  </a:lnTo>
                  <a:lnTo>
                    <a:pt x="272" y="128"/>
                  </a:lnTo>
                  <a:lnTo>
                    <a:pt x="279" y="130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0" y="135"/>
                  </a:lnTo>
                  <a:lnTo>
                    <a:pt x="306" y="137"/>
                  </a:lnTo>
                  <a:lnTo>
                    <a:pt x="314" y="139"/>
                  </a:lnTo>
                  <a:lnTo>
                    <a:pt x="321" y="141"/>
                  </a:lnTo>
                  <a:lnTo>
                    <a:pt x="327" y="143"/>
                  </a:lnTo>
                  <a:lnTo>
                    <a:pt x="334" y="143"/>
                  </a:lnTo>
                  <a:lnTo>
                    <a:pt x="342" y="145"/>
                  </a:lnTo>
                  <a:lnTo>
                    <a:pt x="350" y="147"/>
                  </a:lnTo>
                  <a:lnTo>
                    <a:pt x="357" y="147"/>
                  </a:lnTo>
                  <a:lnTo>
                    <a:pt x="365" y="149"/>
                  </a:lnTo>
                  <a:lnTo>
                    <a:pt x="372" y="150"/>
                  </a:lnTo>
                  <a:lnTo>
                    <a:pt x="380" y="152"/>
                  </a:lnTo>
                  <a:lnTo>
                    <a:pt x="388" y="152"/>
                  </a:lnTo>
                  <a:lnTo>
                    <a:pt x="395" y="154"/>
                  </a:lnTo>
                  <a:lnTo>
                    <a:pt x="403" y="154"/>
                  </a:lnTo>
                  <a:lnTo>
                    <a:pt x="410" y="156"/>
                  </a:lnTo>
                  <a:lnTo>
                    <a:pt x="418" y="156"/>
                  </a:lnTo>
                  <a:lnTo>
                    <a:pt x="428" y="158"/>
                  </a:lnTo>
                  <a:lnTo>
                    <a:pt x="435" y="160"/>
                  </a:lnTo>
                  <a:lnTo>
                    <a:pt x="445" y="162"/>
                  </a:lnTo>
                  <a:lnTo>
                    <a:pt x="450" y="162"/>
                  </a:lnTo>
                  <a:lnTo>
                    <a:pt x="460" y="162"/>
                  </a:lnTo>
                  <a:lnTo>
                    <a:pt x="466" y="162"/>
                  </a:lnTo>
                  <a:lnTo>
                    <a:pt x="475" y="164"/>
                  </a:lnTo>
                  <a:lnTo>
                    <a:pt x="483" y="166"/>
                  </a:lnTo>
                  <a:lnTo>
                    <a:pt x="490" y="166"/>
                  </a:lnTo>
                  <a:lnTo>
                    <a:pt x="498" y="166"/>
                  </a:lnTo>
                  <a:lnTo>
                    <a:pt x="507" y="168"/>
                  </a:lnTo>
                  <a:lnTo>
                    <a:pt x="515" y="168"/>
                  </a:lnTo>
                  <a:lnTo>
                    <a:pt x="523" y="169"/>
                  </a:lnTo>
                  <a:lnTo>
                    <a:pt x="530" y="169"/>
                  </a:lnTo>
                  <a:lnTo>
                    <a:pt x="538" y="171"/>
                  </a:lnTo>
                  <a:lnTo>
                    <a:pt x="545" y="171"/>
                  </a:lnTo>
                  <a:lnTo>
                    <a:pt x="553" y="173"/>
                  </a:lnTo>
                  <a:lnTo>
                    <a:pt x="561" y="173"/>
                  </a:lnTo>
                  <a:lnTo>
                    <a:pt x="568" y="175"/>
                  </a:lnTo>
                  <a:lnTo>
                    <a:pt x="576" y="175"/>
                  </a:lnTo>
                  <a:lnTo>
                    <a:pt x="582" y="175"/>
                  </a:lnTo>
                  <a:lnTo>
                    <a:pt x="589" y="177"/>
                  </a:lnTo>
                  <a:lnTo>
                    <a:pt x="597" y="177"/>
                  </a:lnTo>
                  <a:lnTo>
                    <a:pt x="602" y="177"/>
                  </a:lnTo>
                  <a:lnTo>
                    <a:pt x="608" y="179"/>
                  </a:lnTo>
                  <a:lnTo>
                    <a:pt x="616" y="179"/>
                  </a:lnTo>
                  <a:lnTo>
                    <a:pt x="621" y="179"/>
                  </a:lnTo>
                  <a:lnTo>
                    <a:pt x="627" y="179"/>
                  </a:lnTo>
                  <a:lnTo>
                    <a:pt x="633" y="181"/>
                  </a:lnTo>
                  <a:lnTo>
                    <a:pt x="639" y="181"/>
                  </a:lnTo>
                  <a:lnTo>
                    <a:pt x="644" y="181"/>
                  </a:lnTo>
                  <a:lnTo>
                    <a:pt x="650" y="181"/>
                  </a:lnTo>
                  <a:lnTo>
                    <a:pt x="656" y="183"/>
                  </a:lnTo>
                  <a:lnTo>
                    <a:pt x="659" y="183"/>
                  </a:lnTo>
                  <a:lnTo>
                    <a:pt x="665" y="183"/>
                  </a:lnTo>
                  <a:lnTo>
                    <a:pt x="669" y="183"/>
                  </a:lnTo>
                  <a:lnTo>
                    <a:pt x="675" y="183"/>
                  </a:lnTo>
                  <a:lnTo>
                    <a:pt x="678" y="183"/>
                  </a:lnTo>
                  <a:lnTo>
                    <a:pt x="682" y="185"/>
                  </a:lnTo>
                  <a:lnTo>
                    <a:pt x="688" y="185"/>
                  </a:lnTo>
                  <a:lnTo>
                    <a:pt x="694" y="185"/>
                  </a:lnTo>
                  <a:lnTo>
                    <a:pt x="697" y="185"/>
                  </a:lnTo>
                  <a:lnTo>
                    <a:pt x="701" y="187"/>
                  </a:lnTo>
                  <a:lnTo>
                    <a:pt x="703" y="187"/>
                  </a:lnTo>
                  <a:lnTo>
                    <a:pt x="705" y="187"/>
                  </a:lnTo>
                  <a:lnTo>
                    <a:pt x="705" y="187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2907" y="2395"/>
              <a:ext cx="54" cy="62"/>
            </a:xfrm>
            <a:custGeom>
              <a:avLst/>
              <a:gdLst>
                <a:gd name="T0" fmla="*/ 55 w 109"/>
                <a:gd name="T1" fmla="*/ 66 h 123"/>
                <a:gd name="T2" fmla="*/ 50 w 109"/>
                <a:gd name="T3" fmla="*/ 59 h 123"/>
                <a:gd name="T4" fmla="*/ 48 w 109"/>
                <a:gd name="T5" fmla="*/ 47 h 123"/>
                <a:gd name="T6" fmla="*/ 50 w 109"/>
                <a:gd name="T7" fmla="*/ 38 h 123"/>
                <a:gd name="T8" fmla="*/ 55 w 109"/>
                <a:gd name="T9" fmla="*/ 32 h 123"/>
                <a:gd name="T10" fmla="*/ 65 w 109"/>
                <a:gd name="T11" fmla="*/ 26 h 123"/>
                <a:gd name="T12" fmla="*/ 76 w 109"/>
                <a:gd name="T13" fmla="*/ 26 h 123"/>
                <a:gd name="T14" fmla="*/ 88 w 109"/>
                <a:gd name="T15" fmla="*/ 30 h 123"/>
                <a:gd name="T16" fmla="*/ 99 w 109"/>
                <a:gd name="T17" fmla="*/ 36 h 123"/>
                <a:gd name="T18" fmla="*/ 105 w 109"/>
                <a:gd name="T19" fmla="*/ 47 h 123"/>
                <a:gd name="T20" fmla="*/ 109 w 109"/>
                <a:gd name="T21" fmla="*/ 59 h 123"/>
                <a:gd name="T22" fmla="*/ 107 w 109"/>
                <a:gd name="T23" fmla="*/ 70 h 123"/>
                <a:gd name="T24" fmla="*/ 103 w 109"/>
                <a:gd name="T25" fmla="*/ 79 h 123"/>
                <a:gd name="T26" fmla="*/ 99 w 109"/>
                <a:gd name="T27" fmla="*/ 89 h 123"/>
                <a:gd name="T28" fmla="*/ 93 w 109"/>
                <a:gd name="T29" fmla="*/ 98 h 123"/>
                <a:gd name="T30" fmla="*/ 84 w 109"/>
                <a:gd name="T31" fmla="*/ 108 h 123"/>
                <a:gd name="T32" fmla="*/ 74 w 109"/>
                <a:gd name="T33" fmla="*/ 114 h 123"/>
                <a:gd name="T34" fmla="*/ 65 w 109"/>
                <a:gd name="T35" fmla="*/ 119 h 123"/>
                <a:gd name="T36" fmla="*/ 55 w 109"/>
                <a:gd name="T37" fmla="*/ 121 h 123"/>
                <a:gd name="T38" fmla="*/ 44 w 109"/>
                <a:gd name="T39" fmla="*/ 121 h 123"/>
                <a:gd name="T40" fmla="*/ 29 w 109"/>
                <a:gd name="T41" fmla="*/ 116 h 123"/>
                <a:gd name="T42" fmla="*/ 17 w 109"/>
                <a:gd name="T43" fmla="*/ 104 h 123"/>
                <a:gd name="T44" fmla="*/ 8 w 109"/>
                <a:gd name="T45" fmla="*/ 89 h 123"/>
                <a:gd name="T46" fmla="*/ 2 w 109"/>
                <a:gd name="T47" fmla="*/ 78 h 123"/>
                <a:gd name="T48" fmla="*/ 2 w 109"/>
                <a:gd name="T49" fmla="*/ 68 h 123"/>
                <a:gd name="T50" fmla="*/ 0 w 109"/>
                <a:gd name="T51" fmla="*/ 55 h 123"/>
                <a:gd name="T52" fmla="*/ 2 w 109"/>
                <a:gd name="T53" fmla="*/ 43 h 123"/>
                <a:gd name="T54" fmla="*/ 4 w 109"/>
                <a:gd name="T55" fmla="*/ 36 h 123"/>
                <a:gd name="T56" fmla="*/ 8 w 109"/>
                <a:gd name="T57" fmla="*/ 26 h 123"/>
                <a:gd name="T58" fmla="*/ 17 w 109"/>
                <a:gd name="T59" fmla="*/ 15 h 123"/>
                <a:gd name="T60" fmla="*/ 29 w 109"/>
                <a:gd name="T61" fmla="*/ 9 h 123"/>
                <a:gd name="T62" fmla="*/ 38 w 109"/>
                <a:gd name="T63" fmla="*/ 5 h 123"/>
                <a:gd name="T64" fmla="*/ 48 w 109"/>
                <a:gd name="T65" fmla="*/ 1 h 123"/>
                <a:gd name="T66" fmla="*/ 57 w 109"/>
                <a:gd name="T67" fmla="*/ 0 h 123"/>
                <a:gd name="T68" fmla="*/ 57 w 109"/>
                <a:gd name="T69" fmla="*/ 1 h 123"/>
                <a:gd name="T70" fmla="*/ 48 w 109"/>
                <a:gd name="T71" fmla="*/ 5 h 123"/>
                <a:gd name="T72" fmla="*/ 40 w 109"/>
                <a:gd name="T73" fmla="*/ 11 h 123"/>
                <a:gd name="T74" fmla="*/ 31 w 109"/>
                <a:gd name="T75" fmla="*/ 19 h 123"/>
                <a:gd name="T76" fmla="*/ 21 w 109"/>
                <a:gd name="T77" fmla="*/ 28 h 123"/>
                <a:gd name="T78" fmla="*/ 15 w 109"/>
                <a:gd name="T79" fmla="*/ 40 h 123"/>
                <a:gd name="T80" fmla="*/ 12 w 109"/>
                <a:gd name="T81" fmla="*/ 51 h 123"/>
                <a:gd name="T82" fmla="*/ 12 w 109"/>
                <a:gd name="T83" fmla="*/ 64 h 123"/>
                <a:gd name="T84" fmla="*/ 12 w 109"/>
                <a:gd name="T85" fmla="*/ 76 h 123"/>
                <a:gd name="T86" fmla="*/ 14 w 109"/>
                <a:gd name="T87" fmla="*/ 85 h 123"/>
                <a:gd name="T88" fmla="*/ 19 w 109"/>
                <a:gd name="T89" fmla="*/ 91 h 123"/>
                <a:gd name="T90" fmla="*/ 25 w 109"/>
                <a:gd name="T91" fmla="*/ 97 h 123"/>
                <a:gd name="T92" fmla="*/ 31 w 109"/>
                <a:gd name="T93" fmla="*/ 102 h 123"/>
                <a:gd name="T94" fmla="*/ 40 w 109"/>
                <a:gd name="T95" fmla="*/ 104 h 123"/>
                <a:gd name="T96" fmla="*/ 53 w 109"/>
                <a:gd name="T97" fmla="*/ 104 h 123"/>
                <a:gd name="T98" fmla="*/ 67 w 109"/>
                <a:gd name="T99" fmla="*/ 104 h 123"/>
                <a:gd name="T100" fmla="*/ 76 w 109"/>
                <a:gd name="T101" fmla="*/ 98 h 123"/>
                <a:gd name="T102" fmla="*/ 86 w 109"/>
                <a:gd name="T103" fmla="*/ 91 h 123"/>
                <a:gd name="T104" fmla="*/ 91 w 109"/>
                <a:gd name="T105" fmla="*/ 81 h 123"/>
                <a:gd name="T106" fmla="*/ 95 w 109"/>
                <a:gd name="T107" fmla="*/ 70 h 123"/>
                <a:gd name="T108" fmla="*/ 95 w 109"/>
                <a:gd name="T109" fmla="*/ 59 h 123"/>
                <a:gd name="T110" fmla="*/ 93 w 109"/>
                <a:gd name="T111" fmla="*/ 49 h 123"/>
                <a:gd name="T112" fmla="*/ 90 w 109"/>
                <a:gd name="T113" fmla="*/ 41 h 123"/>
                <a:gd name="T114" fmla="*/ 82 w 109"/>
                <a:gd name="T115" fmla="*/ 38 h 123"/>
                <a:gd name="T116" fmla="*/ 71 w 109"/>
                <a:gd name="T117" fmla="*/ 43 h 123"/>
                <a:gd name="T118" fmla="*/ 61 w 109"/>
                <a:gd name="T119" fmla="*/ 55 h 123"/>
                <a:gd name="T120" fmla="*/ 57 w 109"/>
                <a:gd name="T121" fmla="*/ 66 h 123"/>
                <a:gd name="T122" fmla="*/ 57 w 109"/>
                <a:gd name="T123" fmla="*/ 6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" h="123">
                  <a:moveTo>
                    <a:pt x="57" y="68"/>
                  </a:moveTo>
                  <a:lnTo>
                    <a:pt x="55" y="66"/>
                  </a:lnTo>
                  <a:lnTo>
                    <a:pt x="53" y="62"/>
                  </a:lnTo>
                  <a:lnTo>
                    <a:pt x="50" y="59"/>
                  </a:lnTo>
                  <a:lnTo>
                    <a:pt x="48" y="53"/>
                  </a:lnTo>
                  <a:lnTo>
                    <a:pt x="48" y="47"/>
                  </a:lnTo>
                  <a:lnTo>
                    <a:pt x="48" y="41"/>
                  </a:lnTo>
                  <a:lnTo>
                    <a:pt x="50" y="38"/>
                  </a:lnTo>
                  <a:lnTo>
                    <a:pt x="52" y="34"/>
                  </a:lnTo>
                  <a:lnTo>
                    <a:pt x="55" y="32"/>
                  </a:lnTo>
                  <a:lnTo>
                    <a:pt x="59" y="30"/>
                  </a:lnTo>
                  <a:lnTo>
                    <a:pt x="65" y="26"/>
                  </a:lnTo>
                  <a:lnTo>
                    <a:pt x="71" y="26"/>
                  </a:lnTo>
                  <a:lnTo>
                    <a:pt x="76" y="26"/>
                  </a:lnTo>
                  <a:lnTo>
                    <a:pt x="82" y="28"/>
                  </a:lnTo>
                  <a:lnTo>
                    <a:pt x="88" y="30"/>
                  </a:lnTo>
                  <a:lnTo>
                    <a:pt x="93" y="32"/>
                  </a:lnTo>
                  <a:lnTo>
                    <a:pt x="99" y="36"/>
                  </a:lnTo>
                  <a:lnTo>
                    <a:pt x="103" y="41"/>
                  </a:lnTo>
                  <a:lnTo>
                    <a:pt x="105" y="47"/>
                  </a:lnTo>
                  <a:lnTo>
                    <a:pt x="107" y="53"/>
                  </a:lnTo>
                  <a:lnTo>
                    <a:pt x="109" y="59"/>
                  </a:lnTo>
                  <a:lnTo>
                    <a:pt x="109" y="68"/>
                  </a:lnTo>
                  <a:lnTo>
                    <a:pt x="107" y="70"/>
                  </a:lnTo>
                  <a:lnTo>
                    <a:pt x="107" y="76"/>
                  </a:lnTo>
                  <a:lnTo>
                    <a:pt x="103" y="79"/>
                  </a:lnTo>
                  <a:lnTo>
                    <a:pt x="103" y="85"/>
                  </a:lnTo>
                  <a:lnTo>
                    <a:pt x="99" y="89"/>
                  </a:lnTo>
                  <a:lnTo>
                    <a:pt x="97" y="93"/>
                  </a:lnTo>
                  <a:lnTo>
                    <a:pt x="93" y="98"/>
                  </a:lnTo>
                  <a:lnTo>
                    <a:pt x="90" y="104"/>
                  </a:lnTo>
                  <a:lnTo>
                    <a:pt x="84" y="108"/>
                  </a:lnTo>
                  <a:lnTo>
                    <a:pt x="78" y="112"/>
                  </a:lnTo>
                  <a:lnTo>
                    <a:pt x="74" y="114"/>
                  </a:lnTo>
                  <a:lnTo>
                    <a:pt x="69" y="117"/>
                  </a:lnTo>
                  <a:lnTo>
                    <a:pt x="65" y="119"/>
                  </a:lnTo>
                  <a:lnTo>
                    <a:pt x="59" y="119"/>
                  </a:lnTo>
                  <a:lnTo>
                    <a:pt x="55" y="121"/>
                  </a:lnTo>
                  <a:lnTo>
                    <a:pt x="52" y="123"/>
                  </a:lnTo>
                  <a:lnTo>
                    <a:pt x="44" y="121"/>
                  </a:lnTo>
                  <a:lnTo>
                    <a:pt x="36" y="119"/>
                  </a:lnTo>
                  <a:lnTo>
                    <a:pt x="29" y="116"/>
                  </a:lnTo>
                  <a:lnTo>
                    <a:pt x="25" y="112"/>
                  </a:lnTo>
                  <a:lnTo>
                    <a:pt x="17" y="104"/>
                  </a:lnTo>
                  <a:lnTo>
                    <a:pt x="12" y="97"/>
                  </a:lnTo>
                  <a:lnTo>
                    <a:pt x="8" y="89"/>
                  </a:lnTo>
                  <a:lnTo>
                    <a:pt x="6" y="81"/>
                  </a:lnTo>
                  <a:lnTo>
                    <a:pt x="2" y="78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2" y="47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6" y="32"/>
                  </a:lnTo>
                  <a:lnTo>
                    <a:pt x="8" y="26"/>
                  </a:lnTo>
                  <a:lnTo>
                    <a:pt x="14" y="21"/>
                  </a:lnTo>
                  <a:lnTo>
                    <a:pt x="17" y="15"/>
                  </a:lnTo>
                  <a:lnTo>
                    <a:pt x="23" y="13"/>
                  </a:lnTo>
                  <a:lnTo>
                    <a:pt x="29" y="9"/>
                  </a:lnTo>
                  <a:lnTo>
                    <a:pt x="33" y="7"/>
                  </a:lnTo>
                  <a:lnTo>
                    <a:pt x="38" y="5"/>
                  </a:lnTo>
                  <a:lnTo>
                    <a:pt x="42" y="3"/>
                  </a:lnTo>
                  <a:lnTo>
                    <a:pt x="48" y="1"/>
                  </a:lnTo>
                  <a:lnTo>
                    <a:pt x="52" y="1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2" y="5"/>
                  </a:lnTo>
                  <a:lnTo>
                    <a:pt x="48" y="5"/>
                  </a:lnTo>
                  <a:lnTo>
                    <a:pt x="44" y="9"/>
                  </a:lnTo>
                  <a:lnTo>
                    <a:pt x="40" y="11"/>
                  </a:lnTo>
                  <a:lnTo>
                    <a:pt x="36" y="17"/>
                  </a:lnTo>
                  <a:lnTo>
                    <a:pt x="31" y="19"/>
                  </a:lnTo>
                  <a:lnTo>
                    <a:pt x="27" y="24"/>
                  </a:lnTo>
                  <a:lnTo>
                    <a:pt x="21" y="28"/>
                  </a:lnTo>
                  <a:lnTo>
                    <a:pt x="19" y="34"/>
                  </a:lnTo>
                  <a:lnTo>
                    <a:pt x="15" y="40"/>
                  </a:lnTo>
                  <a:lnTo>
                    <a:pt x="14" y="45"/>
                  </a:lnTo>
                  <a:lnTo>
                    <a:pt x="12" y="51"/>
                  </a:lnTo>
                  <a:lnTo>
                    <a:pt x="12" y="59"/>
                  </a:lnTo>
                  <a:lnTo>
                    <a:pt x="12" y="64"/>
                  </a:lnTo>
                  <a:lnTo>
                    <a:pt x="12" y="70"/>
                  </a:lnTo>
                  <a:lnTo>
                    <a:pt x="12" y="76"/>
                  </a:lnTo>
                  <a:lnTo>
                    <a:pt x="14" y="79"/>
                  </a:lnTo>
                  <a:lnTo>
                    <a:pt x="14" y="85"/>
                  </a:lnTo>
                  <a:lnTo>
                    <a:pt x="15" y="89"/>
                  </a:lnTo>
                  <a:lnTo>
                    <a:pt x="19" y="91"/>
                  </a:lnTo>
                  <a:lnTo>
                    <a:pt x="21" y="95"/>
                  </a:lnTo>
                  <a:lnTo>
                    <a:pt x="25" y="97"/>
                  </a:lnTo>
                  <a:lnTo>
                    <a:pt x="27" y="100"/>
                  </a:lnTo>
                  <a:lnTo>
                    <a:pt x="31" y="102"/>
                  </a:lnTo>
                  <a:lnTo>
                    <a:pt x="36" y="102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53" y="104"/>
                  </a:lnTo>
                  <a:lnTo>
                    <a:pt x="59" y="106"/>
                  </a:lnTo>
                  <a:lnTo>
                    <a:pt x="67" y="104"/>
                  </a:lnTo>
                  <a:lnTo>
                    <a:pt x="72" y="102"/>
                  </a:lnTo>
                  <a:lnTo>
                    <a:pt x="76" y="98"/>
                  </a:lnTo>
                  <a:lnTo>
                    <a:pt x="82" y="97"/>
                  </a:lnTo>
                  <a:lnTo>
                    <a:pt x="86" y="91"/>
                  </a:lnTo>
                  <a:lnTo>
                    <a:pt x="90" y="87"/>
                  </a:lnTo>
                  <a:lnTo>
                    <a:pt x="91" y="81"/>
                  </a:lnTo>
                  <a:lnTo>
                    <a:pt x="93" y="76"/>
                  </a:lnTo>
                  <a:lnTo>
                    <a:pt x="95" y="70"/>
                  </a:lnTo>
                  <a:lnTo>
                    <a:pt x="95" y="64"/>
                  </a:lnTo>
                  <a:lnTo>
                    <a:pt x="95" y="59"/>
                  </a:lnTo>
                  <a:lnTo>
                    <a:pt x="95" y="55"/>
                  </a:lnTo>
                  <a:lnTo>
                    <a:pt x="93" y="49"/>
                  </a:lnTo>
                  <a:lnTo>
                    <a:pt x="93" y="45"/>
                  </a:lnTo>
                  <a:lnTo>
                    <a:pt x="90" y="41"/>
                  </a:lnTo>
                  <a:lnTo>
                    <a:pt x="90" y="40"/>
                  </a:lnTo>
                  <a:lnTo>
                    <a:pt x="82" y="38"/>
                  </a:lnTo>
                  <a:lnTo>
                    <a:pt x="76" y="40"/>
                  </a:lnTo>
                  <a:lnTo>
                    <a:pt x="71" y="43"/>
                  </a:lnTo>
                  <a:lnTo>
                    <a:pt x="67" y="49"/>
                  </a:lnTo>
                  <a:lnTo>
                    <a:pt x="61" y="55"/>
                  </a:lnTo>
                  <a:lnTo>
                    <a:pt x="59" y="62"/>
                  </a:lnTo>
                  <a:lnTo>
                    <a:pt x="57" y="66"/>
                  </a:lnTo>
                  <a:lnTo>
                    <a:pt x="57" y="68"/>
                  </a:lnTo>
                  <a:lnTo>
                    <a:pt x="57" y="68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2807" y="2407"/>
              <a:ext cx="40" cy="41"/>
            </a:xfrm>
            <a:custGeom>
              <a:avLst/>
              <a:gdLst>
                <a:gd name="T0" fmla="*/ 57 w 79"/>
                <a:gd name="T1" fmla="*/ 0 h 82"/>
                <a:gd name="T2" fmla="*/ 49 w 79"/>
                <a:gd name="T3" fmla="*/ 0 h 82"/>
                <a:gd name="T4" fmla="*/ 40 w 79"/>
                <a:gd name="T5" fmla="*/ 0 h 82"/>
                <a:gd name="T6" fmla="*/ 28 w 79"/>
                <a:gd name="T7" fmla="*/ 0 h 82"/>
                <a:gd name="T8" fmla="*/ 17 w 79"/>
                <a:gd name="T9" fmla="*/ 4 h 82"/>
                <a:gd name="T10" fmla="*/ 5 w 79"/>
                <a:gd name="T11" fmla="*/ 12 h 82"/>
                <a:gd name="T12" fmla="*/ 0 w 79"/>
                <a:gd name="T13" fmla="*/ 23 h 82"/>
                <a:gd name="T14" fmla="*/ 0 w 79"/>
                <a:gd name="T15" fmla="*/ 35 h 82"/>
                <a:gd name="T16" fmla="*/ 2 w 79"/>
                <a:gd name="T17" fmla="*/ 44 h 82"/>
                <a:gd name="T18" fmla="*/ 5 w 79"/>
                <a:gd name="T19" fmla="*/ 55 h 82"/>
                <a:gd name="T20" fmla="*/ 11 w 79"/>
                <a:gd name="T21" fmla="*/ 65 h 82"/>
                <a:gd name="T22" fmla="*/ 19 w 79"/>
                <a:gd name="T23" fmla="*/ 74 h 82"/>
                <a:gd name="T24" fmla="*/ 32 w 79"/>
                <a:gd name="T25" fmla="*/ 82 h 82"/>
                <a:gd name="T26" fmla="*/ 43 w 79"/>
                <a:gd name="T27" fmla="*/ 82 h 82"/>
                <a:gd name="T28" fmla="*/ 55 w 79"/>
                <a:gd name="T29" fmla="*/ 80 h 82"/>
                <a:gd name="T30" fmla="*/ 66 w 79"/>
                <a:gd name="T31" fmla="*/ 73 h 82"/>
                <a:gd name="T32" fmla="*/ 74 w 79"/>
                <a:gd name="T33" fmla="*/ 65 h 82"/>
                <a:gd name="T34" fmla="*/ 79 w 79"/>
                <a:gd name="T35" fmla="*/ 55 h 82"/>
                <a:gd name="T36" fmla="*/ 79 w 79"/>
                <a:gd name="T37" fmla="*/ 46 h 82"/>
                <a:gd name="T38" fmla="*/ 78 w 79"/>
                <a:gd name="T39" fmla="*/ 38 h 82"/>
                <a:gd name="T40" fmla="*/ 72 w 79"/>
                <a:gd name="T41" fmla="*/ 29 h 82"/>
                <a:gd name="T42" fmla="*/ 64 w 79"/>
                <a:gd name="T43" fmla="*/ 25 h 82"/>
                <a:gd name="T44" fmla="*/ 57 w 79"/>
                <a:gd name="T45" fmla="*/ 23 h 82"/>
                <a:gd name="T46" fmla="*/ 57 w 79"/>
                <a:gd name="T47" fmla="*/ 25 h 82"/>
                <a:gd name="T48" fmla="*/ 60 w 79"/>
                <a:gd name="T49" fmla="*/ 35 h 82"/>
                <a:gd name="T50" fmla="*/ 62 w 79"/>
                <a:gd name="T51" fmla="*/ 50 h 82"/>
                <a:gd name="T52" fmla="*/ 60 w 79"/>
                <a:gd name="T53" fmla="*/ 59 h 82"/>
                <a:gd name="T54" fmla="*/ 53 w 79"/>
                <a:gd name="T55" fmla="*/ 65 h 82"/>
                <a:gd name="T56" fmla="*/ 45 w 79"/>
                <a:gd name="T57" fmla="*/ 69 h 82"/>
                <a:gd name="T58" fmla="*/ 34 w 79"/>
                <a:gd name="T59" fmla="*/ 69 h 82"/>
                <a:gd name="T60" fmla="*/ 22 w 79"/>
                <a:gd name="T61" fmla="*/ 65 h 82"/>
                <a:gd name="T62" fmla="*/ 15 w 79"/>
                <a:gd name="T63" fmla="*/ 52 h 82"/>
                <a:gd name="T64" fmla="*/ 13 w 79"/>
                <a:gd name="T65" fmla="*/ 38 h 82"/>
                <a:gd name="T66" fmla="*/ 17 w 79"/>
                <a:gd name="T67" fmla="*/ 29 h 82"/>
                <a:gd name="T68" fmla="*/ 24 w 79"/>
                <a:gd name="T69" fmla="*/ 19 h 82"/>
                <a:gd name="T70" fmla="*/ 38 w 79"/>
                <a:gd name="T71" fmla="*/ 8 h 82"/>
                <a:gd name="T72" fmla="*/ 49 w 79"/>
                <a:gd name="T73" fmla="*/ 2 h 82"/>
                <a:gd name="T74" fmla="*/ 57 w 79"/>
                <a:gd name="T75" fmla="*/ 0 h 82"/>
                <a:gd name="T76" fmla="*/ 59 w 79"/>
                <a:gd name="T7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" h="82">
                  <a:moveTo>
                    <a:pt x="59" y="0"/>
                  </a:moveTo>
                  <a:lnTo>
                    <a:pt x="57" y="0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7" y="4"/>
                  </a:lnTo>
                  <a:lnTo>
                    <a:pt x="11" y="8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5" y="52"/>
                  </a:lnTo>
                  <a:lnTo>
                    <a:pt x="5" y="55"/>
                  </a:lnTo>
                  <a:lnTo>
                    <a:pt x="9" y="61"/>
                  </a:lnTo>
                  <a:lnTo>
                    <a:pt x="11" y="65"/>
                  </a:lnTo>
                  <a:lnTo>
                    <a:pt x="13" y="69"/>
                  </a:lnTo>
                  <a:lnTo>
                    <a:pt x="19" y="74"/>
                  </a:lnTo>
                  <a:lnTo>
                    <a:pt x="24" y="78"/>
                  </a:lnTo>
                  <a:lnTo>
                    <a:pt x="32" y="82"/>
                  </a:lnTo>
                  <a:lnTo>
                    <a:pt x="38" y="82"/>
                  </a:lnTo>
                  <a:lnTo>
                    <a:pt x="43" y="82"/>
                  </a:lnTo>
                  <a:lnTo>
                    <a:pt x="49" y="82"/>
                  </a:lnTo>
                  <a:lnTo>
                    <a:pt x="55" y="80"/>
                  </a:lnTo>
                  <a:lnTo>
                    <a:pt x="60" y="78"/>
                  </a:lnTo>
                  <a:lnTo>
                    <a:pt x="66" y="73"/>
                  </a:lnTo>
                  <a:lnTo>
                    <a:pt x="70" y="71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79" y="55"/>
                  </a:lnTo>
                  <a:lnTo>
                    <a:pt x="79" y="52"/>
                  </a:lnTo>
                  <a:lnTo>
                    <a:pt x="79" y="46"/>
                  </a:lnTo>
                  <a:lnTo>
                    <a:pt x="79" y="42"/>
                  </a:lnTo>
                  <a:lnTo>
                    <a:pt x="78" y="38"/>
                  </a:lnTo>
                  <a:lnTo>
                    <a:pt x="76" y="35"/>
                  </a:lnTo>
                  <a:lnTo>
                    <a:pt x="72" y="29"/>
                  </a:lnTo>
                  <a:lnTo>
                    <a:pt x="68" y="27"/>
                  </a:lnTo>
                  <a:lnTo>
                    <a:pt x="64" y="25"/>
                  </a:lnTo>
                  <a:lnTo>
                    <a:pt x="60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5"/>
                  </a:lnTo>
                  <a:lnTo>
                    <a:pt x="59" y="29"/>
                  </a:lnTo>
                  <a:lnTo>
                    <a:pt x="60" y="35"/>
                  </a:lnTo>
                  <a:lnTo>
                    <a:pt x="62" y="42"/>
                  </a:lnTo>
                  <a:lnTo>
                    <a:pt x="62" y="50"/>
                  </a:lnTo>
                  <a:lnTo>
                    <a:pt x="62" y="55"/>
                  </a:lnTo>
                  <a:lnTo>
                    <a:pt x="60" y="59"/>
                  </a:lnTo>
                  <a:lnTo>
                    <a:pt x="59" y="63"/>
                  </a:lnTo>
                  <a:lnTo>
                    <a:pt x="53" y="65"/>
                  </a:lnTo>
                  <a:lnTo>
                    <a:pt x="49" y="69"/>
                  </a:lnTo>
                  <a:lnTo>
                    <a:pt x="45" y="69"/>
                  </a:lnTo>
                  <a:lnTo>
                    <a:pt x="40" y="69"/>
                  </a:lnTo>
                  <a:lnTo>
                    <a:pt x="34" y="69"/>
                  </a:lnTo>
                  <a:lnTo>
                    <a:pt x="30" y="69"/>
                  </a:lnTo>
                  <a:lnTo>
                    <a:pt x="22" y="65"/>
                  </a:lnTo>
                  <a:lnTo>
                    <a:pt x="19" y="59"/>
                  </a:lnTo>
                  <a:lnTo>
                    <a:pt x="15" y="52"/>
                  </a:lnTo>
                  <a:lnTo>
                    <a:pt x="13" y="42"/>
                  </a:lnTo>
                  <a:lnTo>
                    <a:pt x="13" y="38"/>
                  </a:lnTo>
                  <a:lnTo>
                    <a:pt x="15" y="35"/>
                  </a:lnTo>
                  <a:lnTo>
                    <a:pt x="17" y="29"/>
                  </a:lnTo>
                  <a:lnTo>
                    <a:pt x="19" y="27"/>
                  </a:lnTo>
                  <a:lnTo>
                    <a:pt x="24" y="19"/>
                  </a:lnTo>
                  <a:lnTo>
                    <a:pt x="32" y="14"/>
                  </a:lnTo>
                  <a:lnTo>
                    <a:pt x="38" y="8"/>
                  </a:lnTo>
                  <a:lnTo>
                    <a:pt x="43" y="6"/>
                  </a:lnTo>
                  <a:lnTo>
                    <a:pt x="49" y="2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2813" y="2534"/>
              <a:ext cx="71" cy="56"/>
            </a:xfrm>
            <a:custGeom>
              <a:avLst/>
              <a:gdLst>
                <a:gd name="T0" fmla="*/ 49 w 143"/>
                <a:gd name="T1" fmla="*/ 44 h 112"/>
                <a:gd name="T2" fmla="*/ 61 w 143"/>
                <a:gd name="T3" fmla="*/ 36 h 112"/>
                <a:gd name="T4" fmla="*/ 74 w 143"/>
                <a:gd name="T5" fmla="*/ 34 h 112"/>
                <a:gd name="T6" fmla="*/ 89 w 143"/>
                <a:gd name="T7" fmla="*/ 40 h 112"/>
                <a:gd name="T8" fmla="*/ 97 w 143"/>
                <a:gd name="T9" fmla="*/ 52 h 112"/>
                <a:gd name="T10" fmla="*/ 103 w 143"/>
                <a:gd name="T11" fmla="*/ 65 h 112"/>
                <a:gd name="T12" fmla="*/ 105 w 143"/>
                <a:gd name="T13" fmla="*/ 78 h 112"/>
                <a:gd name="T14" fmla="*/ 99 w 143"/>
                <a:gd name="T15" fmla="*/ 97 h 112"/>
                <a:gd name="T16" fmla="*/ 87 w 143"/>
                <a:gd name="T17" fmla="*/ 110 h 112"/>
                <a:gd name="T18" fmla="*/ 67 w 143"/>
                <a:gd name="T19" fmla="*/ 110 h 112"/>
                <a:gd name="T20" fmla="*/ 51 w 143"/>
                <a:gd name="T21" fmla="*/ 107 h 112"/>
                <a:gd name="T22" fmla="*/ 38 w 143"/>
                <a:gd name="T23" fmla="*/ 101 h 112"/>
                <a:gd name="T24" fmla="*/ 25 w 143"/>
                <a:gd name="T25" fmla="*/ 91 h 112"/>
                <a:gd name="T26" fmla="*/ 11 w 143"/>
                <a:gd name="T27" fmla="*/ 80 h 112"/>
                <a:gd name="T28" fmla="*/ 4 w 143"/>
                <a:gd name="T29" fmla="*/ 61 h 112"/>
                <a:gd name="T30" fmla="*/ 4 w 143"/>
                <a:gd name="T31" fmla="*/ 38 h 112"/>
                <a:gd name="T32" fmla="*/ 15 w 143"/>
                <a:gd name="T33" fmla="*/ 19 h 112"/>
                <a:gd name="T34" fmla="*/ 36 w 143"/>
                <a:gd name="T35" fmla="*/ 4 h 112"/>
                <a:gd name="T36" fmla="*/ 59 w 143"/>
                <a:gd name="T37" fmla="*/ 0 h 112"/>
                <a:gd name="T38" fmla="*/ 82 w 143"/>
                <a:gd name="T39" fmla="*/ 0 h 112"/>
                <a:gd name="T40" fmla="*/ 103 w 143"/>
                <a:gd name="T41" fmla="*/ 4 h 112"/>
                <a:gd name="T42" fmla="*/ 118 w 143"/>
                <a:gd name="T43" fmla="*/ 14 h 112"/>
                <a:gd name="T44" fmla="*/ 131 w 143"/>
                <a:gd name="T45" fmla="*/ 25 h 112"/>
                <a:gd name="T46" fmla="*/ 139 w 143"/>
                <a:gd name="T47" fmla="*/ 42 h 112"/>
                <a:gd name="T48" fmla="*/ 143 w 143"/>
                <a:gd name="T49" fmla="*/ 61 h 112"/>
                <a:gd name="T50" fmla="*/ 139 w 143"/>
                <a:gd name="T51" fmla="*/ 76 h 112"/>
                <a:gd name="T52" fmla="*/ 131 w 143"/>
                <a:gd name="T53" fmla="*/ 90 h 112"/>
                <a:gd name="T54" fmla="*/ 116 w 143"/>
                <a:gd name="T55" fmla="*/ 103 h 112"/>
                <a:gd name="T56" fmla="*/ 120 w 143"/>
                <a:gd name="T57" fmla="*/ 97 h 112"/>
                <a:gd name="T58" fmla="*/ 124 w 143"/>
                <a:gd name="T59" fmla="*/ 86 h 112"/>
                <a:gd name="T60" fmla="*/ 129 w 143"/>
                <a:gd name="T61" fmla="*/ 71 h 112"/>
                <a:gd name="T62" fmla="*/ 129 w 143"/>
                <a:gd name="T63" fmla="*/ 55 h 112"/>
                <a:gd name="T64" fmla="*/ 125 w 143"/>
                <a:gd name="T65" fmla="*/ 40 h 112"/>
                <a:gd name="T66" fmla="*/ 114 w 143"/>
                <a:gd name="T67" fmla="*/ 27 h 112"/>
                <a:gd name="T68" fmla="*/ 95 w 143"/>
                <a:gd name="T69" fmla="*/ 14 h 112"/>
                <a:gd name="T70" fmla="*/ 78 w 143"/>
                <a:gd name="T71" fmla="*/ 10 h 112"/>
                <a:gd name="T72" fmla="*/ 63 w 143"/>
                <a:gd name="T73" fmla="*/ 10 h 112"/>
                <a:gd name="T74" fmla="*/ 46 w 143"/>
                <a:gd name="T75" fmla="*/ 15 h 112"/>
                <a:gd name="T76" fmla="*/ 32 w 143"/>
                <a:gd name="T77" fmla="*/ 23 h 112"/>
                <a:gd name="T78" fmla="*/ 15 w 143"/>
                <a:gd name="T79" fmla="*/ 42 h 112"/>
                <a:gd name="T80" fmla="*/ 15 w 143"/>
                <a:gd name="T81" fmla="*/ 59 h 112"/>
                <a:gd name="T82" fmla="*/ 23 w 143"/>
                <a:gd name="T83" fmla="*/ 74 h 112"/>
                <a:gd name="T84" fmla="*/ 44 w 143"/>
                <a:gd name="T85" fmla="*/ 91 h 112"/>
                <a:gd name="T86" fmla="*/ 57 w 143"/>
                <a:gd name="T87" fmla="*/ 95 h 112"/>
                <a:gd name="T88" fmla="*/ 70 w 143"/>
                <a:gd name="T89" fmla="*/ 97 h 112"/>
                <a:gd name="T90" fmla="*/ 86 w 143"/>
                <a:gd name="T91" fmla="*/ 93 h 112"/>
                <a:gd name="T92" fmla="*/ 89 w 143"/>
                <a:gd name="T93" fmla="*/ 74 h 112"/>
                <a:gd name="T94" fmla="*/ 82 w 143"/>
                <a:gd name="T95" fmla="*/ 53 h 112"/>
                <a:gd name="T96" fmla="*/ 68 w 143"/>
                <a:gd name="T97" fmla="*/ 46 h 112"/>
                <a:gd name="T98" fmla="*/ 51 w 143"/>
                <a:gd name="T99" fmla="*/ 46 h 112"/>
                <a:gd name="T100" fmla="*/ 44 w 143"/>
                <a:gd name="T101" fmla="*/ 5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" h="112">
                  <a:moveTo>
                    <a:pt x="44" y="50"/>
                  </a:moveTo>
                  <a:lnTo>
                    <a:pt x="46" y="48"/>
                  </a:lnTo>
                  <a:lnTo>
                    <a:pt x="49" y="44"/>
                  </a:lnTo>
                  <a:lnTo>
                    <a:pt x="51" y="40"/>
                  </a:lnTo>
                  <a:lnTo>
                    <a:pt x="55" y="40"/>
                  </a:lnTo>
                  <a:lnTo>
                    <a:pt x="61" y="36"/>
                  </a:lnTo>
                  <a:lnTo>
                    <a:pt x="65" y="36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80" y="36"/>
                  </a:lnTo>
                  <a:lnTo>
                    <a:pt x="84" y="38"/>
                  </a:lnTo>
                  <a:lnTo>
                    <a:pt x="89" y="40"/>
                  </a:lnTo>
                  <a:lnTo>
                    <a:pt x="93" y="46"/>
                  </a:lnTo>
                  <a:lnTo>
                    <a:pt x="95" y="48"/>
                  </a:lnTo>
                  <a:lnTo>
                    <a:pt x="97" y="52"/>
                  </a:lnTo>
                  <a:lnTo>
                    <a:pt x="99" y="57"/>
                  </a:lnTo>
                  <a:lnTo>
                    <a:pt x="101" y="61"/>
                  </a:lnTo>
                  <a:lnTo>
                    <a:pt x="103" y="65"/>
                  </a:lnTo>
                  <a:lnTo>
                    <a:pt x="103" y="71"/>
                  </a:lnTo>
                  <a:lnTo>
                    <a:pt x="103" y="74"/>
                  </a:lnTo>
                  <a:lnTo>
                    <a:pt x="105" y="78"/>
                  </a:lnTo>
                  <a:lnTo>
                    <a:pt x="105" y="84"/>
                  </a:lnTo>
                  <a:lnTo>
                    <a:pt x="103" y="93"/>
                  </a:lnTo>
                  <a:lnTo>
                    <a:pt x="99" y="97"/>
                  </a:lnTo>
                  <a:lnTo>
                    <a:pt x="95" y="103"/>
                  </a:lnTo>
                  <a:lnTo>
                    <a:pt x="91" y="107"/>
                  </a:lnTo>
                  <a:lnTo>
                    <a:pt x="87" y="110"/>
                  </a:lnTo>
                  <a:lnTo>
                    <a:pt x="80" y="110"/>
                  </a:lnTo>
                  <a:lnTo>
                    <a:pt x="74" y="112"/>
                  </a:lnTo>
                  <a:lnTo>
                    <a:pt x="67" y="110"/>
                  </a:lnTo>
                  <a:lnTo>
                    <a:pt x="59" y="110"/>
                  </a:lnTo>
                  <a:lnTo>
                    <a:pt x="55" y="109"/>
                  </a:lnTo>
                  <a:lnTo>
                    <a:pt x="51" y="107"/>
                  </a:lnTo>
                  <a:lnTo>
                    <a:pt x="46" y="105"/>
                  </a:lnTo>
                  <a:lnTo>
                    <a:pt x="42" y="103"/>
                  </a:lnTo>
                  <a:lnTo>
                    <a:pt x="38" y="101"/>
                  </a:lnTo>
                  <a:lnTo>
                    <a:pt x="34" y="97"/>
                  </a:lnTo>
                  <a:lnTo>
                    <a:pt x="29" y="95"/>
                  </a:lnTo>
                  <a:lnTo>
                    <a:pt x="25" y="91"/>
                  </a:lnTo>
                  <a:lnTo>
                    <a:pt x="21" y="88"/>
                  </a:lnTo>
                  <a:lnTo>
                    <a:pt x="15" y="84"/>
                  </a:lnTo>
                  <a:lnTo>
                    <a:pt x="11" y="80"/>
                  </a:lnTo>
                  <a:lnTo>
                    <a:pt x="10" y="76"/>
                  </a:lnTo>
                  <a:lnTo>
                    <a:pt x="6" y="67"/>
                  </a:lnTo>
                  <a:lnTo>
                    <a:pt x="4" y="61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4" y="38"/>
                  </a:lnTo>
                  <a:lnTo>
                    <a:pt x="8" y="31"/>
                  </a:lnTo>
                  <a:lnTo>
                    <a:pt x="11" y="25"/>
                  </a:lnTo>
                  <a:lnTo>
                    <a:pt x="15" y="19"/>
                  </a:lnTo>
                  <a:lnTo>
                    <a:pt x="21" y="14"/>
                  </a:lnTo>
                  <a:lnTo>
                    <a:pt x="29" y="10"/>
                  </a:lnTo>
                  <a:lnTo>
                    <a:pt x="36" y="4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08" y="8"/>
                  </a:lnTo>
                  <a:lnTo>
                    <a:pt x="114" y="10"/>
                  </a:lnTo>
                  <a:lnTo>
                    <a:pt x="118" y="14"/>
                  </a:lnTo>
                  <a:lnTo>
                    <a:pt x="124" y="17"/>
                  </a:lnTo>
                  <a:lnTo>
                    <a:pt x="127" y="21"/>
                  </a:lnTo>
                  <a:lnTo>
                    <a:pt x="131" y="25"/>
                  </a:lnTo>
                  <a:lnTo>
                    <a:pt x="135" y="31"/>
                  </a:lnTo>
                  <a:lnTo>
                    <a:pt x="137" y="36"/>
                  </a:lnTo>
                  <a:lnTo>
                    <a:pt x="139" y="42"/>
                  </a:lnTo>
                  <a:lnTo>
                    <a:pt x="143" y="50"/>
                  </a:lnTo>
                  <a:lnTo>
                    <a:pt x="143" y="53"/>
                  </a:lnTo>
                  <a:lnTo>
                    <a:pt x="143" y="61"/>
                  </a:lnTo>
                  <a:lnTo>
                    <a:pt x="141" y="67"/>
                  </a:lnTo>
                  <a:lnTo>
                    <a:pt x="141" y="71"/>
                  </a:lnTo>
                  <a:lnTo>
                    <a:pt x="139" y="76"/>
                  </a:lnTo>
                  <a:lnTo>
                    <a:pt x="137" y="80"/>
                  </a:lnTo>
                  <a:lnTo>
                    <a:pt x="135" y="84"/>
                  </a:lnTo>
                  <a:lnTo>
                    <a:pt x="131" y="90"/>
                  </a:lnTo>
                  <a:lnTo>
                    <a:pt x="125" y="95"/>
                  </a:lnTo>
                  <a:lnTo>
                    <a:pt x="120" y="101"/>
                  </a:lnTo>
                  <a:lnTo>
                    <a:pt x="116" y="103"/>
                  </a:lnTo>
                  <a:lnTo>
                    <a:pt x="116" y="105"/>
                  </a:lnTo>
                  <a:lnTo>
                    <a:pt x="116" y="103"/>
                  </a:lnTo>
                  <a:lnTo>
                    <a:pt x="120" y="97"/>
                  </a:lnTo>
                  <a:lnTo>
                    <a:pt x="120" y="93"/>
                  </a:lnTo>
                  <a:lnTo>
                    <a:pt x="122" y="90"/>
                  </a:lnTo>
                  <a:lnTo>
                    <a:pt x="124" y="86"/>
                  </a:lnTo>
                  <a:lnTo>
                    <a:pt x="125" y="82"/>
                  </a:lnTo>
                  <a:lnTo>
                    <a:pt x="127" y="76"/>
                  </a:lnTo>
                  <a:lnTo>
                    <a:pt x="129" y="71"/>
                  </a:lnTo>
                  <a:lnTo>
                    <a:pt x="129" y="65"/>
                  </a:lnTo>
                  <a:lnTo>
                    <a:pt x="131" y="61"/>
                  </a:lnTo>
                  <a:lnTo>
                    <a:pt x="129" y="55"/>
                  </a:lnTo>
                  <a:lnTo>
                    <a:pt x="129" y="50"/>
                  </a:lnTo>
                  <a:lnTo>
                    <a:pt x="127" y="46"/>
                  </a:lnTo>
                  <a:lnTo>
                    <a:pt x="125" y="40"/>
                  </a:lnTo>
                  <a:lnTo>
                    <a:pt x="122" y="36"/>
                  </a:lnTo>
                  <a:lnTo>
                    <a:pt x="118" y="31"/>
                  </a:lnTo>
                  <a:lnTo>
                    <a:pt x="114" y="27"/>
                  </a:lnTo>
                  <a:lnTo>
                    <a:pt x="110" y="25"/>
                  </a:lnTo>
                  <a:lnTo>
                    <a:pt x="103" y="19"/>
                  </a:lnTo>
                  <a:lnTo>
                    <a:pt x="95" y="14"/>
                  </a:lnTo>
                  <a:lnTo>
                    <a:pt x="89" y="12"/>
                  </a:lnTo>
                  <a:lnTo>
                    <a:pt x="84" y="10"/>
                  </a:lnTo>
                  <a:lnTo>
                    <a:pt x="78" y="10"/>
                  </a:lnTo>
                  <a:lnTo>
                    <a:pt x="74" y="10"/>
                  </a:lnTo>
                  <a:lnTo>
                    <a:pt x="68" y="10"/>
                  </a:lnTo>
                  <a:lnTo>
                    <a:pt x="63" y="10"/>
                  </a:lnTo>
                  <a:lnTo>
                    <a:pt x="57" y="12"/>
                  </a:lnTo>
                  <a:lnTo>
                    <a:pt x="51" y="14"/>
                  </a:lnTo>
                  <a:lnTo>
                    <a:pt x="46" y="15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2" y="23"/>
                  </a:lnTo>
                  <a:lnTo>
                    <a:pt x="25" y="29"/>
                  </a:lnTo>
                  <a:lnTo>
                    <a:pt x="19" y="36"/>
                  </a:lnTo>
                  <a:lnTo>
                    <a:pt x="15" y="42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7" y="63"/>
                  </a:lnTo>
                  <a:lnTo>
                    <a:pt x="19" y="69"/>
                  </a:lnTo>
                  <a:lnTo>
                    <a:pt x="23" y="74"/>
                  </a:lnTo>
                  <a:lnTo>
                    <a:pt x="30" y="82"/>
                  </a:lnTo>
                  <a:lnTo>
                    <a:pt x="36" y="86"/>
                  </a:lnTo>
                  <a:lnTo>
                    <a:pt x="44" y="91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7" y="95"/>
                  </a:lnTo>
                  <a:lnTo>
                    <a:pt x="61" y="97"/>
                  </a:lnTo>
                  <a:lnTo>
                    <a:pt x="65" y="97"/>
                  </a:lnTo>
                  <a:lnTo>
                    <a:pt x="70" y="97"/>
                  </a:lnTo>
                  <a:lnTo>
                    <a:pt x="74" y="97"/>
                  </a:lnTo>
                  <a:lnTo>
                    <a:pt x="80" y="97"/>
                  </a:lnTo>
                  <a:lnTo>
                    <a:pt x="86" y="93"/>
                  </a:lnTo>
                  <a:lnTo>
                    <a:pt x="89" y="90"/>
                  </a:lnTo>
                  <a:lnTo>
                    <a:pt x="89" y="82"/>
                  </a:lnTo>
                  <a:lnTo>
                    <a:pt x="89" y="74"/>
                  </a:lnTo>
                  <a:lnTo>
                    <a:pt x="87" y="67"/>
                  </a:lnTo>
                  <a:lnTo>
                    <a:pt x="86" y="59"/>
                  </a:lnTo>
                  <a:lnTo>
                    <a:pt x="82" y="53"/>
                  </a:lnTo>
                  <a:lnTo>
                    <a:pt x="80" y="50"/>
                  </a:lnTo>
                  <a:lnTo>
                    <a:pt x="74" y="48"/>
                  </a:lnTo>
                  <a:lnTo>
                    <a:pt x="68" y="46"/>
                  </a:lnTo>
                  <a:lnTo>
                    <a:pt x="63" y="46"/>
                  </a:lnTo>
                  <a:lnTo>
                    <a:pt x="57" y="46"/>
                  </a:lnTo>
                  <a:lnTo>
                    <a:pt x="51" y="46"/>
                  </a:lnTo>
                  <a:lnTo>
                    <a:pt x="48" y="48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2742" y="2661"/>
              <a:ext cx="67" cy="51"/>
            </a:xfrm>
            <a:custGeom>
              <a:avLst/>
              <a:gdLst>
                <a:gd name="T0" fmla="*/ 130 w 133"/>
                <a:gd name="T1" fmla="*/ 53 h 103"/>
                <a:gd name="T2" fmla="*/ 120 w 133"/>
                <a:gd name="T3" fmla="*/ 38 h 103"/>
                <a:gd name="T4" fmla="*/ 105 w 133"/>
                <a:gd name="T5" fmla="*/ 21 h 103"/>
                <a:gd name="T6" fmla="*/ 86 w 133"/>
                <a:gd name="T7" fmla="*/ 9 h 103"/>
                <a:gd name="T8" fmla="*/ 71 w 133"/>
                <a:gd name="T9" fmla="*/ 4 h 103"/>
                <a:gd name="T10" fmla="*/ 56 w 133"/>
                <a:gd name="T11" fmla="*/ 2 h 103"/>
                <a:gd name="T12" fmla="*/ 37 w 133"/>
                <a:gd name="T13" fmla="*/ 0 h 103"/>
                <a:gd name="T14" fmla="*/ 23 w 133"/>
                <a:gd name="T15" fmla="*/ 4 h 103"/>
                <a:gd name="T16" fmla="*/ 14 w 133"/>
                <a:gd name="T17" fmla="*/ 11 h 103"/>
                <a:gd name="T18" fmla="*/ 2 w 133"/>
                <a:gd name="T19" fmla="*/ 30 h 103"/>
                <a:gd name="T20" fmla="*/ 2 w 133"/>
                <a:gd name="T21" fmla="*/ 44 h 103"/>
                <a:gd name="T22" fmla="*/ 4 w 133"/>
                <a:gd name="T23" fmla="*/ 55 h 103"/>
                <a:gd name="T24" fmla="*/ 16 w 133"/>
                <a:gd name="T25" fmla="*/ 76 h 103"/>
                <a:gd name="T26" fmla="*/ 25 w 133"/>
                <a:gd name="T27" fmla="*/ 87 h 103"/>
                <a:gd name="T28" fmla="*/ 40 w 133"/>
                <a:gd name="T29" fmla="*/ 95 h 103"/>
                <a:gd name="T30" fmla="*/ 57 w 133"/>
                <a:gd name="T31" fmla="*/ 101 h 103"/>
                <a:gd name="T32" fmla="*/ 75 w 133"/>
                <a:gd name="T33" fmla="*/ 103 h 103"/>
                <a:gd name="T34" fmla="*/ 86 w 133"/>
                <a:gd name="T35" fmla="*/ 101 h 103"/>
                <a:gd name="T36" fmla="*/ 101 w 133"/>
                <a:gd name="T37" fmla="*/ 97 h 103"/>
                <a:gd name="T38" fmla="*/ 109 w 133"/>
                <a:gd name="T39" fmla="*/ 87 h 103"/>
                <a:gd name="T40" fmla="*/ 111 w 133"/>
                <a:gd name="T41" fmla="*/ 74 h 103"/>
                <a:gd name="T42" fmla="*/ 107 w 133"/>
                <a:gd name="T43" fmla="*/ 61 h 103"/>
                <a:gd name="T44" fmla="*/ 101 w 133"/>
                <a:gd name="T45" fmla="*/ 49 h 103"/>
                <a:gd name="T46" fmla="*/ 88 w 133"/>
                <a:gd name="T47" fmla="*/ 38 h 103"/>
                <a:gd name="T48" fmla="*/ 73 w 133"/>
                <a:gd name="T49" fmla="*/ 32 h 103"/>
                <a:gd name="T50" fmla="*/ 56 w 133"/>
                <a:gd name="T51" fmla="*/ 30 h 103"/>
                <a:gd name="T52" fmla="*/ 42 w 133"/>
                <a:gd name="T53" fmla="*/ 32 h 103"/>
                <a:gd name="T54" fmla="*/ 31 w 133"/>
                <a:gd name="T55" fmla="*/ 44 h 103"/>
                <a:gd name="T56" fmla="*/ 38 w 133"/>
                <a:gd name="T57" fmla="*/ 61 h 103"/>
                <a:gd name="T58" fmla="*/ 52 w 133"/>
                <a:gd name="T59" fmla="*/ 68 h 103"/>
                <a:gd name="T60" fmla="*/ 54 w 133"/>
                <a:gd name="T61" fmla="*/ 67 h 103"/>
                <a:gd name="T62" fmla="*/ 59 w 133"/>
                <a:gd name="T63" fmla="*/ 55 h 103"/>
                <a:gd name="T64" fmla="*/ 73 w 133"/>
                <a:gd name="T65" fmla="*/ 51 h 103"/>
                <a:gd name="T66" fmla="*/ 88 w 133"/>
                <a:gd name="T67" fmla="*/ 59 h 103"/>
                <a:gd name="T68" fmla="*/ 95 w 133"/>
                <a:gd name="T69" fmla="*/ 74 h 103"/>
                <a:gd name="T70" fmla="*/ 84 w 133"/>
                <a:gd name="T71" fmla="*/ 86 h 103"/>
                <a:gd name="T72" fmla="*/ 73 w 133"/>
                <a:gd name="T73" fmla="*/ 89 h 103"/>
                <a:gd name="T74" fmla="*/ 56 w 133"/>
                <a:gd name="T75" fmla="*/ 89 h 103"/>
                <a:gd name="T76" fmla="*/ 40 w 133"/>
                <a:gd name="T77" fmla="*/ 86 h 103"/>
                <a:gd name="T78" fmla="*/ 27 w 133"/>
                <a:gd name="T79" fmla="*/ 80 h 103"/>
                <a:gd name="T80" fmla="*/ 17 w 133"/>
                <a:gd name="T81" fmla="*/ 70 h 103"/>
                <a:gd name="T82" fmla="*/ 12 w 133"/>
                <a:gd name="T83" fmla="*/ 57 h 103"/>
                <a:gd name="T84" fmla="*/ 10 w 133"/>
                <a:gd name="T85" fmla="*/ 38 h 103"/>
                <a:gd name="T86" fmla="*/ 21 w 133"/>
                <a:gd name="T87" fmla="*/ 19 h 103"/>
                <a:gd name="T88" fmla="*/ 37 w 133"/>
                <a:gd name="T89" fmla="*/ 15 h 103"/>
                <a:gd name="T90" fmla="*/ 52 w 133"/>
                <a:gd name="T91" fmla="*/ 15 h 103"/>
                <a:gd name="T92" fmla="*/ 67 w 133"/>
                <a:gd name="T93" fmla="*/ 19 h 103"/>
                <a:gd name="T94" fmla="*/ 82 w 133"/>
                <a:gd name="T95" fmla="*/ 25 h 103"/>
                <a:gd name="T96" fmla="*/ 95 w 133"/>
                <a:gd name="T97" fmla="*/ 32 h 103"/>
                <a:gd name="T98" fmla="*/ 107 w 133"/>
                <a:gd name="T99" fmla="*/ 42 h 103"/>
                <a:gd name="T100" fmla="*/ 116 w 133"/>
                <a:gd name="T101" fmla="*/ 61 h 103"/>
                <a:gd name="T102" fmla="*/ 120 w 133"/>
                <a:gd name="T103" fmla="*/ 76 h 103"/>
                <a:gd name="T104" fmla="*/ 133 w 133"/>
                <a:gd name="T10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" h="103">
                  <a:moveTo>
                    <a:pt x="133" y="63"/>
                  </a:moveTo>
                  <a:lnTo>
                    <a:pt x="132" y="59"/>
                  </a:lnTo>
                  <a:lnTo>
                    <a:pt x="130" y="53"/>
                  </a:lnTo>
                  <a:lnTo>
                    <a:pt x="126" y="48"/>
                  </a:lnTo>
                  <a:lnTo>
                    <a:pt x="124" y="44"/>
                  </a:lnTo>
                  <a:lnTo>
                    <a:pt x="120" y="38"/>
                  </a:lnTo>
                  <a:lnTo>
                    <a:pt x="116" y="32"/>
                  </a:lnTo>
                  <a:lnTo>
                    <a:pt x="111" y="27"/>
                  </a:lnTo>
                  <a:lnTo>
                    <a:pt x="105" y="21"/>
                  </a:lnTo>
                  <a:lnTo>
                    <a:pt x="97" y="15"/>
                  </a:lnTo>
                  <a:lnTo>
                    <a:pt x="90" y="11"/>
                  </a:lnTo>
                  <a:lnTo>
                    <a:pt x="86" y="9"/>
                  </a:lnTo>
                  <a:lnTo>
                    <a:pt x="80" y="8"/>
                  </a:lnTo>
                  <a:lnTo>
                    <a:pt x="76" y="6"/>
                  </a:lnTo>
                  <a:lnTo>
                    <a:pt x="71" y="4"/>
                  </a:lnTo>
                  <a:lnTo>
                    <a:pt x="65" y="2"/>
                  </a:lnTo>
                  <a:lnTo>
                    <a:pt x="61" y="2"/>
                  </a:lnTo>
                  <a:lnTo>
                    <a:pt x="56" y="2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2"/>
                  </a:lnTo>
                  <a:lnTo>
                    <a:pt x="27" y="2"/>
                  </a:lnTo>
                  <a:lnTo>
                    <a:pt x="23" y="4"/>
                  </a:lnTo>
                  <a:lnTo>
                    <a:pt x="19" y="6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8" y="19"/>
                  </a:lnTo>
                  <a:lnTo>
                    <a:pt x="4" y="27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4" y="55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16" y="76"/>
                  </a:lnTo>
                  <a:lnTo>
                    <a:pt x="17" y="80"/>
                  </a:lnTo>
                  <a:lnTo>
                    <a:pt x="21" y="84"/>
                  </a:lnTo>
                  <a:lnTo>
                    <a:pt x="25" y="87"/>
                  </a:lnTo>
                  <a:lnTo>
                    <a:pt x="31" y="89"/>
                  </a:lnTo>
                  <a:lnTo>
                    <a:pt x="35" y="93"/>
                  </a:lnTo>
                  <a:lnTo>
                    <a:pt x="40" y="95"/>
                  </a:lnTo>
                  <a:lnTo>
                    <a:pt x="46" y="97"/>
                  </a:lnTo>
                  <a:lnTo>
                    <a:pt x="52" y="99"/>
                  </a:lnTo>
                  <a:lnTo>
                    <a:pt x="57" y="101"/>
                  </a:lnTo>
                  <a:lnTo>
                    <a:pt x="63" y="101"/>
                  </a:lnTo>
                  <a:lnTo>
                    <a:pt x="69" y="101"/>
                  </a:lnTo>
                  <a:lnTo>
                    <a:pt x="75" y="103"/>
                  </a:lnTo>
                  <a:lnTo>
                    <a:pt x="78" y="101"/>
                  </a:lnTo>
                  <a:lnTo>
                    <a:pt x="82" y="101"/>
                  </a:lnTo>
                  <a:lnTo>
                    <a:pt x="86" y="101"/>
                  </a:lnTo>
                  <a:lnTo>
                    <a:pt x="90" y="101"/>
                  </a:lnTo>
                  <a:lnTo>
                    <a:pt x="95" y="99"/>
                  </a:lnTo>
                  <a:lnTo>
                    <a:pt x="101" y="97"/>
                  </a:lnTo>
                  <a:lnTo>
                    <a:pt x="105" y="93"/>
                  </a:lnTo>
                  <a:lnTo>
                    <a:pt x="107" y="91"/>
                  </a:lnTo>
                  <a:lnTo>
                    <a:pt x="109" y="87"/>
                  </a:lnTo>
                  <a:lnTo>
                    <a:pt x="109" y="84"/>
                  </a:lnTo>
                  <a:lnTo>
                    <a:pt x="109" y="78"/>
                  </a:lnTo>
                  <a:lnTo>
                    <a:pt x="111" y="74"/>
                  </a:lnTo>
                  <a:lnTo>
                    <a:pt x="109" y="70"/>
                  </a:lnTo>
                  <a:lnTo>
                    <a:pt x="109" y="67"/>
                  </a:lnTo>
                  <a:lnTo>
                    <a:pt x="107" y="61"/>
                  </a:lnTo>
                  <a:lnTo>
                    <a:pt x="105" y="57"/>
                  </a:lnTo>
                  <a:lnTo>
                    <a:pt x="103" y="53"/>
                  </a:lnTo>
                  <a:lnTo>
                    <a:pt x="101" y="49"/>
                  </a:lnTo>
                  <a:lnTo>
                    <a:pt x="95" y="46"/>
                  </a:lnTo>
                  <a:lnTo>
                    <a:pt x="92" y="42"/>
                  </a:lnTo>
                  <a:lnTo>
                    <a:pt x="88" y="38"/>
                  </a:lnTo>
                  <a:lnTo>
                    <a:pt x="82" y="36"/>
                  </a:lnTo>
                  <a:lnTo>
                    <a:pt x="76" y="34"/>
                  </a:lnTo>
                  <a:lnTo>
                    <a:pt x="73" y="32"/>
                  </a:lnTo>
                  <a:lnTo>
                    <a:pt x="65" y="30"/>
                  </a:lnTo>
                  <a:lnTo>
                    <a:pt x="61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0"/>
                  </a:lnTo>
                  <a:lnTo>
                    <a:pt x="42" y="32"/>
                  </a:lnTo>
                  <a:lnTo>
                    <a:pt x="38" y="34"/>
                  </a:lnTo>
                  <a:lnTo>
                    <a:pt x="35" y="38"/>
                  </a:lnTo>
                  <a:lnTo>
                    <a:pt x="31" y="44"/>
                  </a:lnTo>
                  <a:lnTo>
                    <a:pt x="31" y="49"/>
                  </a:lnTo>
                  <a:lnTo>
                    <a:pt x="33" y="55"/>
                  </a:lnTo>
                  <a:lnTo>
                    <a:pt x="38" y="61"/>
                  </a:lnTo>
                  <a:lnTo>
                    <a:pt x="42" y="63"/>
                  </a:lnTo>
                  <a:lnTo>
                    <a:pt x="48" y="67"/>
                  </a:lnTo>
                  <a:lnTo>
                    <a:pt x="52" y="68"/>
                  </a:lnTo>
                  <a:lnTo>
                    <a:pt x="52" y="70"/>
                  </a:lnTo>
                  <a:lnTo>
                    <a:pt x="52" y="68"/>
                  </a:lnTo>
                  <a:lnTo>
                    <a:pt x="54" y="67"/>
                  </a:lnTo>
                  <a:lnTo>
                    <a:pt x="56" y="63"/>
                  </a:lnTo>
                  <a:lnTo>
                    <a:pt x="57" y="59"/>
                  </a:lnTo>
                  <a:lnTo>
                    <a:pt x="59" y="55"/>
                  </a:lnTo>
                  <a:lnTo>
                    <a:pt x="63" y="53"/>
                  </a:lnTo>
                  <a:lnTo>
                    <a:pt x="67" y="49"/>
                  </a:lnTo>
                  <a:lnTo>
                    <a:pt x="73" y="51"/>
                  </a:lnTo>
                  <a:lnTo>
                    <a:pt x="76" y="53"/>
                  </a:lnTo>
                  <a:lnTo>
                    <a:pt x="82" y="55"/>
                  </a:lnTo>
                  <a:lnTo>
                    <a:pt x="88" y="59"/>
                  </a:lnTo>
                  <a:lnTo>
                    <a:pt x="92" y="65"/>
                  </a:lnTo>
                  <a:lnTo>
                    <a:pt x="94" y="68"/>
                  </a:lnTo>
                  <a:lnTo>
                    <a:pt x="95" y="74"/>
                  </a:lnTo>
                  <a:lnTo>
                    <a:pt x="92" y="80"/>
                  </a:lnTo>
                  <a:lnTo>
                    <a:pt x="88" y="86"/>
                  </a:lnTo>
                  <a:lnTo>
                    <a:pt x="84" y="86"/>
                  </a:lnTo>
                  <a:lnTo>
                    <a:pt x="80" y="87"/>
                  </a:lnTo>
                  <a:lnTo>
                    <a:pt x="76" y="87"/>
                  </a:lnTo>
                  <a:lnTo>
                    <a:pt x="73" y="89"/>
                  </a:lnTo>
                  <a:lnTo>
                    <a:pt x="67" y="89"/>
                  </a:lnTo>
                  <a:lnTo>
                    <a:pt x="61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6" y="87"/>
                  </a:lnTo>
                  <a:lnTo>
                    <a:pt x="40" y="86"/>
                  </a:lnTo>
                  <a:lnTo>
                    <a:pt x="37" y="84"/>
                  </a:lnTo>
                  <a:lnTo>
                    <a:pt x="31" y="82"/>
                  </a:lnTo>
                  <a:lnTo>
                    <a:pt x="27" y="80"/>
                  </a:lnTo>
                  <a:lnTo>
                    <a:pt x="23" y="76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6" y="67"/>
                  </a:lnTo>
                  <a:lnTo>
                    <a:pt x="14" y="63"/>
                  </a:lnTo>
                  <a:lnTo>
                    <a:pt x="12" y="57"/>
                  </a:lnTo>
                  <a:lnTo>
                    <a:pt x="10" y="53"/>
                  </a:lnTo>
                  <a:lnTo>
                    <a:pt x="10" y="46"/>
                  </a:lnTo>
                  <a:lnTo>
                    <a:pt x="10" y="38"/>
                  </a:lnTo>
                  <a:lnTo>
                    <a:pt x="12" y="30"/>
                  </a:lnTo>
                  <a:lnTo>
                    <a:pt x="16" y="25"/>
                  </a:lnTo>
                  <a:lnTo>
                    <a:pt x="21" y="19"/>
                  </a:lnTo>
                  <a:lnTo>
                    <a:pt x="29" y="17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2" y="15"/>
                  </a:lnTo>
                  <a:lnTo>
                    <a:pt x="46" y="15"/>
                  </a:lnTo>
                  <a:lnTo>
                    <a:pt x="52" y="15"/>
                  </a:lnTo>
                  <a:lnTo>
                    <a:pt x="56" y="17"/>
                  </a:lnTo>
                  <a:lnTo>
                    <a:pt x="61" y="19"/>
                  </a:lnTo>
                  <a:lnTo>
                    <a:pt x="67" y="19"/>
                  </a:lnTo>
                  <a:lnTo>
                    <a:pt x="73" y="21"/>
                  </a:lnTo>
                  <a:lnTo>
                    <a:pt x="76" y="23"/>
                  </a:lnTo>
                  <a:lnTo>
                    <a:pt x="82" y="25"/>
                  </a:lnTo>
                  <a:lnTo>
                    <a:pt x="88" y="27"/>
                  </a:lnTo>
                  <a:lnTo>
                    <a:pt x="92" y="29"/>
                  </a:lnTo>
                  <a:lnTo>
                    <a:pt x="95" y="32"/>
                  </a:lnTo>
                  <a:lnTo>
                    <a:pt x="99" y="34"/>
                  </a:lnTo>
                  <a:lnTo>
                    <a:pt x="103" y="36"/>
                  </a:lnTo>
                  <a:lnTo>
                    <a:pt x="107" y="42"/>
                  </a:lnTo>
                  <a:lnTo>
                    <a:pt x="111" y="48"/>
                  </a:lnTo>
                  <a:lnTo>
                    <a:pt x="114" y="53"/>
                  </a:lnTo>
                  <a:lnTo>
                    <a:pt x="116" y="61"/>
                  </a:lnTo>
                  <a:lnTo>
                    <a:pt x="118" y="67"/>
                  </a:lnTo>
                  <a:lnTo>
                    <a:pt x="120" y="72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33" y="63"/>
                  </a:lnTo>
                  <a:lnTo>
                    <a:pt x="133" y="63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2680" y="2421"/>
              <a:ext cx="45" cy="51"/>
            </a:xfrm>
            <a:custGeom>
              <a:avLst/>
              <a:gdLst>
                <a:gd name="T0" fmla="*/ 0 w 89"/>
                <a:gd name="T1" fmla="*/ 36 h 101"/>
                <a:gd name="T2" fmla="*/ 0 w 89"/>
                <a:gd name="T3" fmla="*/ 28 h 101"/>
                <a:gd name="T4" fmla="*/ 6 w 89"/>
                <a:gd name="T5" fmla="*/ 21 h 101"/>
                <a:gd name="T6" fmla="*/ 11 w 89"/>
                <a:gd name="T7" fmla="*/ 13 h 101"/>
                <a:gd name="T8" fmla="*/ 21 w 89"/>
                <a:gd name="T9" fmla="*/ 9 h 101"/>
                <a:gd name="T10" fmla="*/ 34 w 89"/>
                <a:gd name="T11" fmla="*/ 4 h 101"/>
                <a:gd name="T12" fmla="*/ 47 w 89"/>
                <a:gd name="T13" fmla="*/ 0 h 101"/>
                <a:gd name="T14" fmla="*/ 61 w 89"/>
                <a:gd name="T15" fmla="*/ 4 h 101"/>
                <a:gd name="T16" fmla="*/ 72 w 89"/>
                <a:gd name="T17" fmla="*/ 11 h 101"/>
                <a:gd name="T18" fmla="*/ 82 w 89"/>
                <a:gd name="T19" fmla="*/ 25 h 101"/>
                <a:gd name="T20" fmla="*/ 87 w 89"/>
                <a:gd name="T21" fmla="*/ 40 h 101"/>
                <a:gd name="T22" fmla="*/ 87 w 89"/>
                <a:gd name="T23" fmla="*/ 55 h 101"/>
                <a:gd name="T24" fmla="*/ 83 w 89"/>
                <a:gd name="T25" fmla="*/ 70 h 101"/>
                <a:gd name="T26" fmla="*/ 72 w 89"/>
                <a:gd name="T27" fmla="*/ 83 h 101"/>
                <a:gd name="T28" fmla="*/ 61 w 89"/>
                <a:gd name="T29" fmla="*/ 93 h 101"/>
                <a:gd name="T30" fmla="*/ 51 w 89"/>
                <a:gd name="T31" fmla="*/ 97 h 101"/>
                <a:gd name="T32" fmla="*/ 40 w 89"/>
                <a:gd name="T33" fmla="*/ 99 h 101"/>
                <a:gd name="T34" fmla="*/ 26 w 89"/>
                <a:gd name="T35" fmla="*/ 99 h 101"/>
                <a:gd name="T36" fmla="*/ 17 w 89"/>
                <a:gd name="T37" fmla="*/ 95 h 101"/>
                <a:gd name="T38" fmla="*/ 9 w 89"/>
                <a:gd name="T39" fmla="*/ 87 h 101"/>
                <a:gd name="T40" fmla="*/ 6 w 89"/>
                <a:gd name="T41" fmla="*/ 80 h 101"/>
                <a:gd name="T42" fmla="*/ 6 w 89"/>
                <a:gd name="T43" fmla="*/ 70 h 101"/>
                <a:gd name="T44" fmla="*/ 6 w 89"/>
                <a:gd name="T45" fmla="*/ 61 h 101"/>
                <a:gd name="T46" fmla="*/ 9 w 89"/>
                <a:gd name="T47" fmla="*/ 53 h 101"/>
                <a:gd name="T48" fmla="*/ 15 w 89"/>
                <a:gd name="T49" fmla="*/ 47 h 101"/>
                <a:gd name="T50" fmla="*/ 26 w 89"/>
                <a:gd name="T51" fmla="*/ 44 h 101"/>
                <a:gd name="T52" fmla="*/ 40 w 89"/>
                <a:gd name="T53" fmla="*/ 45 h 101"/>
                <a:gd name="T54" fmla="*/ 51 w 89"/>
                <a:gd name="T55" fmla="*/ 47 h 101"/>
                <a:gd name="T56" fmla="*/ 51 w 89"/>
                <a:gd name="T57" fmla="*/ 49 h 101"/>
                <a:gd name="T58" fmla="*/ 42 w 89"/>
                <a:gd name="T59" fmla="*/ 51 h 101"/>
                <a:gd name="T60" fmla="*/ 28 w 89"/>
                <a:gd name="T61" fmla="*/ 57 h 101"/>
                <a:gd name="T62" fmla="*/ 21 w 89"/>
                <a:gd name="T63" fmla="*/ 66 h 101"/>
                <a:gd name="T64" fmla="*/ 19 w 89"/>
                <a:gd name="T65" fmla="*/ 76 h 101"/>
                <a:gd name="T66" fmla="*/ 26 w 89"/>
                <a:gd name="T67" fmla="*/ 82 h 101"/>
                <a:gd name="T68" fmla="*/ 40 w 89"/>
                <a:gd name="T69" fmla="*/ 83 h 101"/>
                <a:gd name="T70" fmla="*/ 57 w 89"/>
                <a:gd name="T71" fmla="*/ 80 h 101"/>
                <a:gd name="T72" fmla="*/ 66 w 89"/>
                <a:gd name="T73" fmla="*/ 72 h 101"/>
                <a:gd name="T74" fmla="*/ 72 w 89"/>
                <a:gd name="T75" fmla="*/ 66 h 101"/>
                <a:gd name="T76" fmla="*/ 74 w 89"/>
                <a:gd name="T77" fmla="*/ 57 h 101"/>
                <a:gd name="T78" fmla="*/ 74 w 89"/>
                <a:gd name="T79" fmla="*/ 47 h 101"/>
                <a:gd name="T80" fmla="*/ 74 w 89"/>
                <a:gd name="T81" fmla="*/ 40 h 101"/>
                <a:gd name="T82" fmla="*/ 70 w 89"/>
                <a:gd name="T83" fmla="*/ 30 h 101"/>
                <a:gd name="T84" fmla="*/ 63 w 89"/>
                <a:gd name="T85" fmla="*/ 21 h 101"/>
                <a:gd name="T86" fmla="*/ 57 w 89"/>
                <a:gd name="T87" fmla="*/ 15 h 101"/>
                <a:gd name="T88" fmla="*/ 47 w 89"/>
                <a:gd name="T89" fmla="*/ 13 h 101"/>
                <a:gd name="T90" fmla="*/ 36 w 89"/>
                <a:gd name="T91" fmla="*/ 13 h 101"/>
                <a:gd name="T92" fmla="*/ 26 w 89"/>
                <a:gd name="T93" fmla="*/ 15 h 101"/>
                <a:gd name="T94" fmla="*/ 19 w 89"/>
                <a:gd name="T95" fmla="*/ 19 h 101"/>
                <a:gd name="T96" fmla="*/ 7 w 89"/>
                <a:gd name="T97" fmla="*/ 26 h 101"/>
                <a:gd name="T98" fmla="*/ 0 w 89"/>
                <a:gd name="T99" fmla="*/ 36 h 101"/>
                <a:gd name="T100" fmla="*/ 0 w 89"/>
                <a:gd name="T101" fmla="*/ 3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" h="101">
                  <a:moveTo>
                    <a:pt x="0" y="38"/>
                  </a:move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3"/>
                  </a:lnTo>
                  <a:lnTo>
                    <a:pt x="6" y="21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7" y="11"/>
                  </a:lnTo>
                  <a:lnTo>
                    <a:pt x="21" y="9"/>
                  </a:lnTo>
                  <a:lnTo>
                    <a:pt x="26" y="6"/>
                  </a:lnTo>
                  <a:lnTo>
                    <a:pt x="34" y="4"/>
                  </a:lnTo>
                  <a:lnTo>
                    <a:pt x="42" y="2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1" y="4"/>
                  </a:lnTo>
                  <a:lnTo>
                    <a:pt x="68" y="7"/>
                  </a:lnTo>
                  <a:lnTo>
                    <a:pt x="72" y="11"/>
                  </a:lnTo>
                  <a:lnTo>
                    <a:pt x="78" y="17"/>
                  </a:lnTo>
                  <a:lnTo>
                    <a:pt x="82" y="25"/>
                  </a:lnTo>
                  <a:lnTo>
                    <a:pt x="85" y="32"/>
                  </a:lnTo>
                  <a:lnTo>
                    <a:pt x="87" y="40"/>
                  </a:lnTo>
                  <a:lnTo>
                    <a:pt x="89" y="47"/>
                  </a:lnTo>
                  <a:lnTo>
                    <a:pt x="87" y="55"/>
                  </a:lnTo>
                  <a:lnTo>
                    <a:pt x="87" y="63"/>
                  </a:lnTo>
                  <a:lnTo>
                    <a:pt x="83" y="70"/>
                  </a:lnTo>
                  <a:lnTo>
                    <a:pt x="80" y="78"/>
                  </a:lnTo>
                  <a:lnTo>
                    <a:pt x="72" y="83"/>
                  </a:lnTo>
                  <a:lnTo>
                    <a:pt x="64" y="91"/>
                  </a:lnTo>
                  <a:lnTo>
                    <a:pt x="61" y="93"/>
                  </a:lnTo>
                  <a:lnTo>
                    <a:pt x="55" y="95"/>
                  </a:lnTo>
                  <a:lnTo>
                    <a:pt x="51" y="97"/>
                  </a:lnTo>
                  <a:lnTo>
                    <a:pt x="47" y="97"/>
                  </a:lnTo>
                  <a:lnTo>
                    <a:pt x="40" y="99"/>
                  </a:lnTo>
                  <a:lnTo>
                    <a:pt x="34" y="101"/>
                  </a:lnTo>
                  <a:lnTo>
                    <a:pt x="26" y="99"/>
                  </a:lnTo>
                  <a:lnTo>
                    <a:pt x="23" y="97"/>
                  </a:lnTo>
                  <a:lnTo>
                    <a:pt x="17" y="95"/>
                  </a:lnTo>
                  <a:lnTo>
                    <a:pt x="13" y="93"/>
                  </a:lnTo>
                  <a:lnTo>
                    <a:pt x="9" y="87"/>
                  </a:lnTo>
                  <a:lnTo>
                    <a:pt x="7" y="83"/>
                  </a:lnTo>
                  <a:lnTo>
                    <a:pt x="6" y="80"/>
                  </a:lnTo>
                  <a:lnTo>
                    <a:pt x="6" y="76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6" y="61"/>
                  </a:lnTo>
                  <a:lnTo>
                    <a:pt x="9" y="57"/>
                  </a:lnTo>
                  <a:lnTo>
                    <a:pt x="9" y="53"/>
                  </a:lnTo>
                  <a:lnTo>
                    <a:pt x="13" y="49"/>
                  </a:lnTo>
                  <a:lnTo>
                    <a:pt x="15" y="47"/>
                  </a:lnTo>
                  <a:lnTo>
                    <a:pt x="19" y="45"/>
                  </a:lnTo>
                  <a:lnTo>
                    <a:pt x="26" y="44"/>
                  </a:lnTo>
                  <a:lnTo>
                    <a:pt x="34" y="44"/>
                  </a:lnTo>
                  <a:lnTo>
                    <a:pt x="40" y="45"/>
                  </a:lnTo>
                  <a:lnTo>
                    <a:pt x="47" y="47"/>
                  </a:lnTo>
                  <a:lnTo>
                    <a:pt x="51" y="47"/>
                  </a:lnTo>
                  <a:lnTo>
                    <a:pt x="53" y="49"/>
                  </a:lnTo>
                  <a:lnTo>
                    <a:pt x="51" y="49"/>
                  </a:lnTo>
                  <a:lnTo>
                    <a:pt x="47" y="49"/>
                  </a:lnTo>
                  <a:lnTo>
                    <a:pt x="42" y="51"/>
                  </a:lnTo>
                  <a:lnTo>
                    <a:pt x="36" y="55"/>
                  </a:lnTo>
                  <a:lnTo>
                    <a:pt x="28" y="57"/>
                  </a:lnTo>
                  <a:lnTo>
                    <a:pt x="25" y="63"/>
                  </a:lnTo>
                  <a:lnTo>
                    <a:pt x="21" y="66"/>
                  </a:lnTo>
                  <a:lnTo>
                    <a:pt x="19" y="72"/>
                  </a:lnTo>
                  <a:lnTo>
                    <a:pt x="19" y="76"/>
                  </a:lnTo>
                  <a:lnTo>
                    <a:pt x="21" y="80"/>
                  </a:lnTo>
                  <a:lnTo>
                    <a:pt x="26" y="82"/>
                  </a:lnTo>
                  <a:lnTo>
                    <a:pt x="32" y="83"/>
                  </a:lnTo>
                  <a:lnTo>
                    <a:pt x="40" y="83"/>
                  </a:lnTo>
                  <a:lnTo>
                    <a:pt x="47" y="82"/>
                  </a:lnTo>
                  <a:lnTo>
                    <a:pt x="57" y="80"/>
                  </a:lnTo>
                  <a:lnTo>
                    <a:pt x="64" y="76"/>
                  </a:lnTo>
                  <a:lnTo>
                    <a:pt x="66" y="72"/>
                  </a:lnTo>
                  <a:lnTo>
                    <a:pt x="70" y="70"/>
                  </a:lnTo>
                  <a:lnTo>
                    <a:pt x="72" y="66"/>
                  </a:lnTo>
                  <a:lnTo>
                    <a:pt x="74" y="63"/>
                  </a:lnTo>
                  <a:lnTo>
                    <a:pt x="74" y="57"/>
                  </a:lnTo>
                  <a:lnTo>
                    <a:pt x="74" y="53"/>
                  </a:lnTo>
                  <a:lnTo>
                    <a:pt x="74" y="47"/>
                  </a:lnTo>
                  <a:lnTo>
                    <a:pt x="74" y="44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3" y="21"/>
                  </a:lnTo>
                  <a:lnTo>
                    <a:pt x="61" y="19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7" y="13"/>
                  </a:lnTo>
                  <a:lnTo>
                    <a:pt x="42" y="13"/>
                  </a:lnTo>
                  <a:lnTo>
                    <a:pt x="36" y="13"/>
                  </a:lnTo>
                  <a:lnTo>
                    <a:pt x="32" y="13"/>
                  </a:lnTo>
                  <a:lnTo>
                    <a:pt x="26" y="15"/>
                  </a:lnTo>
                  <a:lnTo>
                    <a:pt x="23" y="17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7" y="26"/>
                  </a:lnTo>
                  <a:lnTo>
                    <a:pt x="4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2673" y="2116"/>
              <a:ext cx="300" cy="203"/>
            </a:xfrm>
            <a:custGeom>
              <a:avLst/>
              <a:gdLst>
                <a:gd name="T0" fmla="*/ 26 w 600"/>
                <a:gd name="T1" fmla="*/ 248 h 405"/>
                <a:gd name="T2" fmla="*/ 3 w 600"/>
                <a:gd name="T3" fmla="*/ 202 h 405"/>
                <a:gd name="T4" fmla="*/ 3 w 600"/>
                <a:gd name="T5" fmla="*/ 141 h 405"/>
                <a:gd name="T6" fmla="*/ 30 w 600"/>
                <a:gd name="T7" fmla="*/ 90 h 405"/>
                <a:gd name="T8" fmla="*/ 70 w 600"/>
                <a:gd name="T9" fmla="*/ 58 h 405"/>
                <a:gd name="T10" fmla="*/ 127 w 600"/>
                <a:gd name="T11" fmla="*/ 31 h 405"/>
                <a:gd name="T12" fmla="*/ 197 w 600"/>
                <a:gd name="T13" fmla="*/ 10 h 405"/>
                <a:gd name="T14" fmla="*/ 273 w 600"/>
                <a:gd name="T15" fmla="*/ 0 h 405"/>
                <a:gd name="T16" fmla="*/ 351 w 600"/>
                <a:gd name="T17" fmla="*/ 4 h 405"/>
                <a:gd name="T18" fmla="*/ 427 w 600"/>
                <a:gd name="T19" fmla="*/ 23 h 405"/>
                <a:gd name="T20" fmla="*/ 496 w 600"/>
                <a:gd name="T21" fmla="*/ 61 h 405"/>
                <a:gd name="T22" fmla="*/ 553 w 600"/>
                <a:gd name="T23" fmla="*/ 120 h 405"/>
                <a:gd name="T24" fmla="*/ 587 w 600"/>
                <a:gd name="T25" fmla="*/ 181 h 405"/>
                <a:gd name="T26" fmla="*/ 600 w 600"/>
                <a:gd name="T27" fmla="*/ 236 h 405"/>
                <a:gd name="T28" fmla="*/ 595 w 600"/>
                <a:gd name="T29" fmla="*/ 286 h 405"/>
                <a:gd name="T30" fmla="*/ 572 w 600"/>
                <a:gd name="T31" fmla="*/ 328 h 405"/>
                <a:gd name="T32" fmla="*/ 538 w 600"/>
                <a:gd name="T33" fmla="*/ 362 h 405"/>
                <a:gd name="T34" fmla="*/ 492 w 600"/>
                <a:gd name="T35" fmla="*/ 386 h 405"/>
                <a:gd name="T36" fmla="*/ 439 w 600"/>
                <a:gd name="T37" fmla="*/ 400 h 405"/>
                <a:gd name="T38" fmla="*/ 382 w 600"/>
                <a:gd name="T39" fmla="*/ 405 h 405"/>
                <a:gd name="T40" fmla="*/ 328 w 600"/>
                <a:gd name="T41" fmla="*/ 400 h 405"/>
                <a:gd name="T42" fmla="*/ 281 w 600"/>
                <a:gd name="T43" fmla="*/ 394 h 405"/>
                <a:gd name="T44" fmla="*/ 241 w 600"/>
                <a:gd name="T45" fmla="*/ 385 h 405"/>
                <a:gd name="T46" fmla="*/ 205 w 600"/>
                <a:gd name="T47" fmla="*/ 373 h 405"/>
                <a:gd name="T48" fmla="*/ 152 w 600"/>
                <a:gd name="T49" fmla="*/ 348 h 405"/>
                <a:gd name="T50" fmla="*/ 114 w 600"/>
                <a:gd name="T51" fmla="*/ 318 h 405"/>
                <a:gd name="T52" fmla="*/ 79 w 600"/>
                <a:gd name="T53" fmla="*/ 276 h 405"/>
                <a:gd name="T54" fmla="*/ 51 w 600"/>
                <a:gd name="T55" fmla="*/ 229 h 405"/>
                <a:gd name="T56" fmla="*/ 68 w 600"/>
                <a:gd name="T57" fmla="*/ 248 h 405"/>
                <a:gd name="T58" fmla="*/ 108 w 600"/>
                <a:gd name="T59" fmla="*/ 291 h 405"/>
                <a:gd name="T60" fmla="*/ 163 w 600"/>
                <a:gd name="T61" fmla="*/ 335 h 405"/>
                <a:gd name="T62" fmla="*/ 226 w 600"/>
                <a:gd name="T63" fmla="*/ 366 h 405"/>
                <a:gd name="T64" fmla="*/ 268 w 600"/>
                <a:gd name="T65" fmla="*/ 379 h 405"/>
                <a:gd name="T66" fmla="*/ 306 w 600"/>
                <a:gd name="T67" fmla="*/ 385 h 405"/>
                <a:gd name="T68" fmla="*/ 344 w 600"/>
                <a:gd name="T69" fmla="*/ 390 h 405"/>
                <a:gd name="T70" fmla="*/ 382 w 600"/>
                <a:gd name="T71" fmla="*/ 390 h 405"/>
                <a:gd name="T72" fmla="*/ 422 w 600"/>
                <a:gd name="T73" fmla="*/ 386 h 405"/>
                <a:gd name="T74" fmla="*/ 460 w 600"/>
                <a:gd name="T75" fmla="*/ 377 h 405"/>
                <a:gd name="T76" fmla="*/ 500 w 600"/>
                <a:gd name="T77" fmla="*/ 364 h 405"/>
                <a:gd name="T78" fmla="*/ 555 w 600"/>
                <a:gd name="T79" fmla="*/ 326 h 405"/>
                <a:gd name="T80" fmla="*/ 587 w 600"/>
                <a:gd name="T81" fmla="*/ 267 h 405"/>
                <a:gd name="T82" fmla="*/ 587 w 600"/>
                <a:gd name="T83" fmla="*/ 223 h 405"/>
                <a:gd name="T84" fmla="*/ 574 w 600"/>
                <a:gd name="T85" fmla="*/ 185 h 405"/>
                <a:gd name="T86" fmla="*/ 549 w 600"/>
                <a:gd name="T87" fmla="*/ 149 h 405"/>
                <a:gd name="T88" fmla="*/ 515 w 600"/>
                <a:gd name="T89" fmla="*/ 111 h 405"/>
                <a:gd name="T90" fmla="*/ 469 w 600"/>
                <a:gd name="T91" fmla="*/ 77 h 405"/>
                <a:gd name="T92" fmla="*/ 420 w 600"/>
                <a:gd name="T93" fmla="*/ 50 h 405"/>
                <a:gd name="T94" fmla="*/ 368 w 600"/>
                <a:gd name="T95" fmla="*/ 33 h 405"/>
                <a:gd name="T96" fmla="*/ 317 w 600"/>
                <a:gd name="T97" fmla="*/ 23 h 405"/>
                <a:gd name="T98" fmla="*/ 266 w 600"/>
                <a:gd name="T99" fmla="*/ 20 h 405"/>
                <a:gd name="T100" fmla="*/ 216 w 600"/>
                <a:gd name="T101" fmla="*/ 23 h 405"/>
                <a:gd name="T102" fmla="*/ 169 w 600"/>
                <a:gd name="T103" fmla="*/ 33 h 405"/>
                <a:gd name="T104" fmla="*/ 125 w 600"/>
                <a:gd name="T105" fmla="*/ 48 h 405"/>
                <a:gd name="T106" fmla="*/ 87 w 600"/>
                <a:gd name="T107" fmla="*/ 67 h 405"/>
                <a:gd name="T108" fmla="*/ 45 w 600"/>
                <a:gd name="T109" fmla="*/ 109 h 405"/>
                <a:gd name="T110" fmla="*/ 22 w 600"/>
                <a:gd name="T111" fmla="*/ 158 h 405"/>
                <a:gd name="T112" fmla="*/ 19 w 600"/>
                <a:gd name="T113" fmla="*/ 200 h 405"/>
                <a:gd name="T114" fmla="*/ 26 w 600"/>
                <a:gd name="T115" fmla="*/ 234 h 405"/>
                <a:gd name="T116" fmla="*/ 45 w 600"/>
                <a:gd name="T117" fmla="*/ 27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0" h="405">
                  <a:moveTo>
                    <a:pt x="49" y="276"/>
                  </a:moveTo>
                  <a:lnTo>
                    <a:pt x="47" y="276"/>
                  </a:lnTo>
                  <a:lnTo>
                    <a:pt x="45" y="272"/>
                  </a:lnTo>
                  <a:lnTo>
                    <a:pt x="40" y="269"/>
                  </a:lnTo>
                  <a:lnTo>
                    <a:pt x="36" y="261"/>
                  </a:lnTo>
                  <a:lnTo>
                    <a:pt x="32" y="257"/>
                  </a:lnTo>
                  <a:lnTo>
                    <a:pt x="30" y="253"/>
                  </a:lnTo>
                  <a:lnTo>
                    <a:pt x="26" y="248"/>
                  </a:lnTo>
                  <a:lnTo>
                    <a:pt x="24" y="244"/>
                  </a:lnTo>
                  <a:lnTo>
                    <a:pt x="21" y="238"/>
                  </a:lnTo>
                  <a:lnTo>
                    <a:pt x="17" y="232"/>
                  </a:lnTo>
                  <a:lnTo>
                    <a:pt x="15" y="229"/>
                  </a:lnTo>
                  <a:lnTo>
                    <a:pt x="13" y="223"/>
                  </a:lnTo>
                  <a:lnTo>
                    <a:pt x="9" y="215"/>
                  </a:lnTo>
                  <a:lnTo>
                    <a:pt x="7" y="210"/>
                  </a:lnTo>
                  <a:lnTo>
                    <a:pt x="3" y="202"/>
                  </a:lnTo>
                  <a:lnTo>
                    <a:pt x="3" y="194"/>
                  </a:lnTo>
                  <a:lnTo>
                    <a:pt x="2" y="187"/>
                  </a:lnTo>
                  <a:lnTo>
                    <a:pt x="0" y="179"/>
                  </a:lnTo>
                  <a:lnTo>
                    <a:pt x="0" y="174"/>
                  </a:lnTo>
                  <a:lnTo>
                    <a:pt x="0" y="166"/>
                  </a:lnTo>
                  <a:lnTo>
                    <a:pt x="0" y="158"/>
                  </a:lnTo>
                  <a:lnTo>
                    <a:pt x="2" y="151"/>
                  </a:lnTo>
                  <a:lnTo>
                    <a:pt x="3" y="141"/>
                  </a:lnTo>
                  <a:lnTo>
                    <a:pt x="5" y="135"/>
                  </a:lnTo>
                  <a:lnTo>
                    <a:pt x="7" y="126"/>
                  </a:lnTo>
                  <a:lnTo>
                    <a:pt x="11" y="118"/>
                  </a:lnTo>
                  <a:lnTo>
                    <a:pt x="15" y="111"/>
                  </a:lnTo>
                  <a:lnTo>
                    <a:pt x="22" y="103"/>
                  </a:lnTo>
                  <a:lnTo>
                    <a:pt x="24" y="97"/>
                  </a:lnTo>
                  <a:lnTo>
                    <a:pt x="28" y="94"/>
                  </a:lnTo>
                  <a:lnTo>
                    <a:pt x="30" y="90"/>
                  </a:lnTo>
                  <a:lnTo>
                    <a:pt x="36" y="86"/>
                  </a:lnTo>
                  <a:lnTo>
                    <a:pt x="40" y="80"/>
                  </a:lnTo>
                  <a:lnTo>
                    <a:pt x="43" y="77"/>
                  </a:lnTo>
                  <a:lnTo>
                    <a:pt x="49" y="73"/>
                  </a:lnTo>
                  <a:lnTo>
                    <a:pt x="55" y="69"/>
                  </a:lnTo>
                  <a:lnTo>
                    <a:pt x="59" y="65"/>
                  </a:lnTo>
                  <a:lnTo>
                    <a:pt x="64" y="61"/>
                  </a:lnTo>
                  <a:lnTo>
                    <a:pt x="70" y="58"/>
                  </a:lnTo>
                  <a:lnTo>
                    <a:pt x="78" y="54"/>
                  </a:lnTo>
                  <a:lnTo>
                    <a:pt x="83" y="50"/>
                  </a:lnTo>
                  <a:lnTo>
                    <a:pt x="91" y="46"/>
                  </a:lnTo>
                  <a:lnTo>
                    <a:pt x="98" y="42"/>
                  </a:lnTo>
                  <a:lnTo>
                    <a:pt x="106" y="40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7" y="31"/>
                  </a:lnTo>
                  <a:lnTo>
                    <a:pt x="136" y="27"/>
                  </a:lnTo>
                  <a:lnTo>
                    <a:pt x="144" y="25"/>
                  </a:lnTo>
                  <a:lnTo>
                    <a:pt x="152" y="21"/>
                  </a:lnTo>
                  <a:lnTo>
                    <a:pt x="161" y="20"/>
                  </a:lnTo>
                  <a:lnTo>
                    <a:pt x="171" y="18"/>
                  </a:lnTo>
                  <a:lnTo>
                    <a:pt x="178" y="14"/>
                  </a:lnTo>
                  <a:lnTo>
                    <a:pt x="188" y="12"/>
                  </a:lnTo>
                  <a:lnTo>
                    <a:pt x="197" y="10"/>
                  </a:lnTo>
                  <a:lnTo>
                    <a:pt x="207" y="8"/>
                  </a:lnTo>
                  <a:lnTo>
                    <a:pt x="216" y="6"/>
                  </a:lnTo>
                  <a:lnTo>
                    <a:pt x="226" y="4"/>
                  </a:lnTo>
                  <a:lnTo>
                    <a:pt x="233" y="4"/>
                  </a:lnTo>
                  <a:lnTo>
                    <a:pt x="245" y="4"/>
                  </a:lnTo>
                  <a:lnTo>
                    <a:pt x="254" y="2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302" y="0"/>
                  </a:lnTo>
                  <a:lnTo>
                    <a:pt x="311" y="0"/>
                  </a:lnTo>
                  <a:lnTo>
                    <a:pt x="321" y="0"/>
                  </a:lnTo>
                  <a:lnTo>
                    <a:pt x="330" y="0"/>
                  </a:lnTo>
                  <a:lnTo>
                    <a:pt x="342" y="2"/>
                  </a:lnTo>
                  <a:lnTo>
                    <a:pt x="351" y="4"/>
                  </a:lnTo>
                  <a:lnTo>
                    <a:pt x="361" y="4"/>
                  </a:lnTo>
                  <a:lnTo>
                    <a:pt x="370" y="6"/>
                  </a:lnTo>
                  <a:lnTo>
                    <a:pt x="380" y="10"/>
                  </a:lnTo>
                  <a:lnTo>
                    <a:pt x="389" y="12"/>
                  </a:lnTo>
                  <a:lnTo>
                    <a:pt x="399" y="14"/>
                  </a:lnTo>
                  <a:lnTo>
                    <a:pt x="408" y="18"/>
                  </a:lnTo>
                  <a:lnTo>
                    <a:pt x="418" y="20"/>
                  </a:lnTo>
                  <a:lnTo>
                    <a:pt x="427" y="23"/>
                  </a:lnTo>
                  <a:lnTo>
                    <a:pt x="437" y="27"/>
                  </a:lnTo>
                  <a:lnTo>
                    <a:pt x="444" y="31"/>
                  </a:lnTo>
                  <a:lnTo>
                    <a:pt x="454" y="35"/>
                  </a:lnTo>
                  <a:lnTo>
                    <a:pt x="462" y="40"/>
                  </a:lnTo>
                  <a:lnTo>
                    <a:pt x="471" y="46"/>
                  </a:lnTo>
                  <a:lnTo>
                    <a:pt x="479" y="50"/>
                  </a:lnTo>
                  <a:lnTo>
                    <a:pt x="488" y="58"/>
                  </a:lnTo>
                  <a:lnTo>
                    <a:pt x="496" y="61"/>
                  </a:lnTo>
                  <a:lnTo>
                    <a:pt x="505" y="69"/>
                  </a:lnTo>
                  <a:lnTo>
                    <a:pt x="513" y="75"/>
                  </a:lnTo>
                  <a:lnTo>
                    <a:pt x="520" y="82"/>
                  </a:lnTo>
                  <a:lnTo>
                    <a:pt x="526" y="90"/>
                  </a:lnTo>
                  <a:lnTo>
                    <a:pt x="536" y="97"/>
                  </a:lnTo>
                  <a:lnTo>
                    <a:pt x="539" y="105"/>
                  </a:lnTo>
                  <a:lnTo>
                    <a:pt x="547" y="113"/>
                  </a:lnTo>
                  <a:lnTo>
                    <a:pt x="553" y="120"/>
                  </a:lnTo>
                  <a:lnTo>
                    <a:pt x="558" y="128"/>
                  </a:lnTo>
                  <a:lnTo>
                    <a:pt x="562" y="135"/>
                  </a:lnTo>
                  <a:lnTo>
                    <a:pt x="568" y="145"/>
                  </a:lnTo>
                  <a:lnTo>
                    <a:pt x="574" y="153"/>
                  </a:lnTo>
                  <a:lnTo>
                    <a:pt x="577" y="160"/>
                  </a:lnTo>
                  <a:lnTo>
                    <a:pt x="581" y="168"/>
                  </a:lnTo>
                  <a:lnTo>
                    <a:pt x="583" y="174"/>
                  </a:lnTo>
                  <a:lnTo>
                    <a:pt x="587" y="181"/>
                  </a:lnTo>
                  <a:lnTo>
                    <a:pt x="591" y="189"/>
                  </a:lnTo>
                  <a:lnTo>
                    <a:pt x="593" y="196"/>
                  </a:lnTo>
                  <a:lnTo>
                    <a:pt x="595" y="202"/>
                  </a:lnTo>
                  <a:lnTo>
                    <a:pt x="596" y="210"/>
                  </a:lnTo>
                  <a:lnTo>
                    <a:pt x="598" y="217"/>
                  </a:lnTo>
                  <a:lnTo>
                    <a:pt x="600" y="223"/>
                  </a:lnTo>
                  <a:lnTo>
                    <a:pt x="600" y="229"/>
                  </a:lnTo>
                  <a:lnTo>
                    <a:pt x="600" y="236"/>
                  </a:lnTo>
                  <a:lnTo>
                    <a:pt x="600" y="242"/>
                  </a:lnTo>
                  <a:lnTo>
                    <a:pt x="600" y="250"/>
                  </a:lnTo>
                  <a:lnTo>
                    <a:pt x="600" y="255"/>
                  </a:lnTo>
                  <a:lnTo>
                    <a:pt x="600" y="261"/>
                  </a:lnTo>
                  <a:lnTo>
                    <a:pt x="600" y="269"/>
                  </a:lnTo>
                  <a:lnTo>
                    <a:pt x="598" y="274"/>
                  </a:lnTo>
                  <a:lnTo>
                    <a:pt x="596" y="280"/>
                  </a:lnTo>
                  <a:lnTo>
                    <a:pt x="595" y="286"/>
                  </a:lnTo>
                  <a:lnTo>
                    <a:pt x="593" y="291"/>
                  </a:lnTo>
                  <a:lnTo>
                    <a:pt x="591" y="297"/>
                  </a:lnTo>
                  <a:lnTo>
                    <a:pt x="589" y="303"/>
                  </a:lnTo>
                  <a:lnTo>
                    <a:pt x="587" y="309"/>
                  </a:lnTo>
                  <a:lnTo>
                    <a:pt x="583" y="314"/>
                  </a:lnTo>
                  <a:lnTo>
                    <a:pt x="579" y="318"/>
                  </a:lnTo>
                  <a:lnTo>
                    <a:pt x="576" y="324"/>
                  </a:lnTo>
                  <a:lnTo>
                    <a:pt x="572" y="328"/>
                  </a:lnTo>
                  <a:lnTo>
                    <a:pt x="570" y="333"/>
                  </a:lnTo>
                  <a:lnTo>
                    <a:pt x="566" y="337"/>
                  </a:lnTo>
                  <a:lnTo>
                    <a:pt x="562" y="341"/>
                  </a:lnTo>
                  <a:lnTo>
                    <a:pt x="557" y="347"/>
                  </a:lnTo>
                  <a:lnTo>
                    <a:pt x="553" y="350"/>
                  </a:lnTo>
                  <a:lnTo>
                    <a:pt x="547" y="354"/>
                  </a:lnTo>
                  <a:lnTo>
                    <a:pt x="543" y="358"/>
                  </a:lnTo>
                  <a:lnTo>
                    <a:pt x="538" y="362"/>
                  </a:lnTo>
                  <a:lnTo>
                    <a:pt x="534" y="366"/>
                  </a:lnTo>
                  <a:lnTo>
                    <a:pt x="528" y="369"/>
                  </a:lnTo>
                  <a:lnTo>
                    <a:pt x="522" y="373"/>
                  </a:lnTo>
                  <a:lnTo>
                    <a:pt x="517" y="375"/>
                  </a:lnTo>
                  <a:lnTo>
                    <a:pt x="511" y="379"/>
                  </a:lnTo>
                  <a:lnTo>
                    <a:pt x="505" y="383"/>
                  </a:lnTo>
                  <a:lnTo>
                    <a:pt x="500" y="385"/>
                  </a:lnTo>
                  <a:lnTo>
                    <a:pt x="492" y="386"/>
                  </a:lnTo>
                  <a:lnTo>
                    <a:pt x="486" y="390"/>
                  </a:lnTo>
                  <a:lnTo>
                    <a:pt x="479" y="392"/>
                  </a:lnTo>
                  <a:lnTo>
                    <a:pt x="473" y="394"/>
                  </a:lnTo>
                  <a:lnTo>
                    <a:pt x="467" y="396"/>
                  </a:lnTo>
                  <a:lnTo>
                    <a:pt x="462" y="398"/>
                  </a:lnTo>
                  <a:lnTo>
                    <a:pt x="454" y="398"/>
                  </a:lnTo>
                  <a:lnTo>
                    <a:pt x="446" y="400"/>
                  </a:lnTo>
                  <a:lnTo>
                    <a:pt x="439" y="400"/>
                  </a:lnTo>
                  <a:lnTo>
                    <a:pt x="433" y="402"/>
                  </a:lnTo>
                  <a:lnTo>
                    <a:pt x="425" y="404"/>
                  </a:lnTo>
                  <a:lnTo>
                    <a:pt x="418" y="404"/>
                  </a:lnTo>
                  <a:lnTo>
                    <a:pt x="412" y="405"/>
                  </a:lnTo>
                  <a:lnTo>
                    <a:pt x="404" y="405"/>
                  </a:lnTo>
                  <a:lnTo>
                    <a:pt x="397" y="405"/>
                  </a:lnTo>
                  <a:lnTo>
                    <a:pt x="389" y="405"/>
                  </a:lnTo>
                  <a:lnTo>
                    <a:pt x="382" y="405"/>
                  </a:lnTo>
                  <a:lnTo>
                    <a:pt x="374" y="405"/>
                  </a:lnTo>
                  <a:lnTo>
                    <a:pt x="368" y="404"/>
                  </a:lnTo>
                  <a:lnTo>
                    <a:pt x="361" y="404"/>
                  </a:lnTo>
                  <a:lnTo>
                    <a:pt x="355" y="404"/>
                  </a:lnTo>
                  <a:lnTo>
                    <a:pt x="347" y="404"/>
                  </a:lnTo>
                  <a:lnTo>
                    <a:pt x="342" y="402"/>
                  </a:lnTo>
                  <a:lnTo>
                    <a:pt x="334" y="402"/>
                  </a:lnTo>
                  <a:lnTo>
                    <a:pt x="328" y="400"/>
                  </a:lnTo>
                  <a:lnTo>
                    <a:pt x="323" y="400"/>
                  </a:lnTo>
                  <a:lnTo>
                    <a:pt x="315" y="400"/>
                  </a:lnTo>
                  <a:lnTo>
                    <a:pt x="309" y="400"/>
                  </a:lnTo>
                  <a:lnTo>
                    <a:pt x="304" y="398"/>
                  </a:lnTo>
                  <a:lnTo>
                    <a:pt x="300" y="398"/>
                  </a:lnTo>
                  <a:lnTo>
                    <a:pt x="292" y="396"/>
                  </a:lnTo>
                  <a:lnTo>
                    <a:pt x="287" y="396"/>
                  </a:lnTo>
                  <a:lnTo>
                    <a:pt x="281" y="394"/>
                  </a:lnTo>
                  <a:lnTo>
                    <a:pt x="275" y="394"/>
                  </a:lnTo>
                  <a:lnTo>
                    <a:pt x="270" y="392"/>
                  </a:lnTo>
                  <a:lnTo>
                    <a:pt x="264" y="392"/>
                  </a:lnTo>
                  <a:lnTo>
                    <a:pt x="260" y="390"/>
                  </a:lnTo>
                  <a:lnTo>
                    <a:pt x="256" y="390"/>
                  </a:lnTo>
                  <a:lnTo>
                    <a:pt x="251" y="388"/>
                  </a:lnTo>
                  <a:lnTo>
                    <a:pt x="245" y="386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32" y="383"/>
                  </a:lnTo>
                  <a:lnTo>
                    <a:pt x="226" y="383"/>
                  </a:lnTo>
                  <a:lnTo>
                    <a:pt x="222" y="381"/>
                  </a:lnTo>
                  <a:lnTo>
                    <a:pt x="218" y="379"/>
                  </a:lnTo>
                  <a:lnTo>
                    <a:pt x="214" y="377"/>
                  </a:lnTo>
                  <a:lnTo>
                    <a:pt x="209" y="375"/>
                  </a:lnTo>
                  <a:lnTo>
                    <a:pt x="205" y="373"/>
                  </a:lnTo>
                  <a:lnTo>
                    <a:pt x="201" y="373"/>
                  </a:lnTo>
                  <a:lnTo>
                    <a:pt x="194" y="369"/>
                  </a:lnTo>
                  <a:lnTo>
                    <a:pt x="186" y="366"/>
                  </a:lnTo>
                  <a:lnTo>
                    <a:pt x="178" y="362"/>
                  </a:lnTo>
                  <a:lnTo>
                    <a:pt x="171" y="360"/>
                  </a:lnTo>
                  <a:lnTo>
                    <a:pt x="163" y="356"/>
                  </a:lnTo>
                  <a:lnTo>
                    <a:pt x="159" y="352"/>
                  </a:lnTo>
                  <a:lnTo>
                    <a:pt x="152" y="348"/>
                  </a:lnTo>
                  <a:lnTo>
                    <a:pt x="146" y="345"/>
                  </a:lnTo>
                  <a:lnTo>
                    <a:pt x="140" y="341"/>
                  </a:lnTo>
                  <a:lnTo>
                    <a:pt x="136" y="339"/>
                  </a:lnTo>
                  <a:lnTo>
                    <a:pt x="131" y="335"/>
                  </a:lnTo>
                  <a:lnTo>
                    <a:pt x="127" y="329"/>
                  </a:lnTo>
                  <a:lnTo>
                    <a:pt x="121" y="326"/>
                  </a:lnTo>
                  <a:lnTo>
                    <a:pt x="119" y="324"/>
                  </a:lnTo>
                  <a:lnTo>
                    <a:pt x="114" y="318"/>
                  </a:lnTo>
                  <a:lnTo>
                    <a:pt x="110" y="314"/>
                  </a:lnTo>
                  <a:lnTo>
                    <a:pt x="106" y="310"/>
                  </a:lnTo>
                  <a:lnTo>
                    <a:pt x="102" y="307"/>
                  </a:lnTo>
                  <a:lnTo>
                    <a:pt x="95" y="297"/>
                  </a:lnTo>
                  <a:lnTo>
                    <a:pt x="89" y="289"/>
                  </a:lnTo>
                  <a:lnTo>
                    <a:pt x="85" y="286"/>
                  </a:lnTo>
                  <a:lnTo>
                    <a:pt x="81" y="280"/>
                  </a:lnTo>
                  <a:lnTo>
                    <a:pt x="79" y="276"/>
                  </a:lnTo>
                  <a:lnTo>
                    <a:pt x="78" y="272"/>
                  </a:lnTo>
                  <a:lnTo>
                    <a:pt x="72" y="265"/>
                  </a:lnTo>
                  <a:lnTo>
                    <a:pt x="68" y="257"/>
                  </a:lnTo>
                  <a:lnTo>
                    <a:pt x="62" y="250"/>
                  </a:lnTo>
                  <a:lnTo>
                    <a:pt x="59" y="244"/>
                  </a:lnTo>
                  <a:lnTo>
                    <a:pt x="55" y="238"/>
                  </a:lnTo>
                  <a:lnTo>
                    <a:pt x="53" y="232"/>
                  </a:lnTo>
                  <a:lnTo>
                    <a:pt x="51" y="229"/>
                  </a:lnTo>
                  <a:lnTo>
                    <a:pt x="51" y="227"/>
                  </a:lnTo>
                  <a:lnTo>
                    <a:pt x="49" y="225"/>
                  </a:lnTo>
                  <a:lnTo>
                    <a:pt x="51" y="227"/>
                  </a:lnTo>
                  <a:lnTo>
                    <a:pt x="53" y="229"/>
                  </a:lnTo>
                  <a:lnTo>
                    <a:pt x="57" y="232"/>
                  </a:lnTo>
                  <a:lnTo>
                    <a:pt x="62" y="240"/>
                  </a:lnTo>
                  <a:lnTo>
                    <a:pt x="64" y="244"/>
                  </a:lnTo>
                  <a:lnTo>
                    <a:pt x="68" y="248"/>
                  </a:lnTo>
                  <a:lnTo>
                    <a:pt x="72" y="253"/>
                  </a:lnTo>
                  <a:lnTo>
                    <a:pt x="78" y="257"/>
                  </a:lnTo>
                  <a:lnTo>
                    <a:pt x="81" y="263"/>
                  </a:lnTo>
                  <a:lnTo>
                    <a:pt x="85" y="269"/>
                  </a:lnTo>
                  <a:lnTo>
                    <a:pt x="91" y="274"/>
                  </a:lnTo>
                  <a:lnTo>
                    <a:pt x="98" y="280"/>
                  </a:lnTo>
                  <a:lnTo>
                    <a:pt x="102" y="286"/>
                  </a:lnTo>
                  <a:lnTo>
                    <a:pt x="108" y="291"/>
                  </a:lnTo>
                  <a:lnTo>
                    <a:pt x="114" y="295"/>
                  </a:lnTo>
                  <a:lnTo>
                    <a:pt x="121" y="303"/>
                  </a:lnTo>
                  <a:lnTo>
                    <a:pt x="127" y="309"/>
                  </a:lnTo>
                  <a:lnTo>
                    <a:pt x="135" y="312"/>
                  </a:lnTo>
                  <a:lnTo>
                    <a:pt x="142" y="318"/>
                  </a:lnTo>
                  <a:lnTo>
                    <a:pt x="148" y="326"/>
                  </a:lnTo>
                  <a:lnTo>
                    <a:pt x="155" y="329"/>
                  </a:lnTo>
                  <a:lnTo>
                    <a:pt x="163" y="335"/>
                  </a:lnTo>
                  <a:lnTo>
                    <a:pt x="171" y="339"/>
                  </a:lnTo>
                  <a:lnTo>
                    <a:pt x="178" y="345"/>
                  </a:lnTo>
                  <a:lnTo>
                    <a:pt x="186" y="348"/>
                  </a:lnTo>
                  <a:lnTo>
                    <a:pt x="194" y="352"/>
                  </a:lnTo>
                  <a:lnTo>
                    <a:pt x="201" y="356"/>
                  </a:lnTo>
                  <a:lnTo>
                    <a:pt x="211" y="362"/>
                  </a:lnTo>
                  <a:lnTo>
                    <a:pt x="216" y="364"/>
                  </a:lnTo>
                  <a:lnTo>
                    <a:pt x="226" y="366"/>
                  </a:lnTo>
                  <a:lnTo>
                    <a:pt x="230" y="367"/>
                  </a:lnTo>
                  <a:lnTo>
                    <a:pt x="233" y="369"/>
                  </a:lnTo>
                  <a:lnTo>
                    <a:pt x="239" y="369"/>
                  </a:lnTo>
                  <a:lnTo>
                    <a:pt x="243" y="371"/>
                  </a:lnTo>
                  <a:lnTo>
                    <a:pt x="251" y="373"/>
                  </a:lnTo>
                  <a:lnTo>
                    <a:pt x="260" y="375"/>
                  </a:lnTo>
                  <a:lnTo>
                    <a:pt x="264" y="377"/>
                  </a:lnTo>
                  <a:lnTo>
                    <a:pt x="268" y="379"/>
                  </a:lnTo>
                  <a:lnTo>
                    <a:pt x="273" y="379"/>
                  </a:lnTo>
                  <a:lnTo>
                    <a:pt x="277" y="381"/>
                  </a:lnTo>
                  <a:lnTo>
                    <a:pt x="283" y="381"/>
                  </a:lnTo>
                  <a:lnTo>
                    <a:pt x="287" y="383"/>
                  </a:lnTo>
                  <a:lnTo>
                    <a:pt x="290" y="383"/>
                  </a:lnTo>
                  <a:lnTo>
                    <a:pt x="296" y="383"/>
                  </a:lnTo>
                  <a:lnTo>
                    <a:pt x="300" y="383"/>
                  </a:lnTo>
                  <a:lnTo>
                    <a:pt x="306" y="385"/>
                  </a:lnTo>
                  <a:lnTo>
                    <a:pt x="309" y="385"/>
                  </a:lnTo>
                  <a:lnTo>
                    <a:pt x="315" y="386"/>
                  </a:lnTo>
                  <a:lnTo>
                    <a:pt x="319" y="386"/>
                  </a:lnTo>
                  <a:lnTo>
                    <a:pt x="325" y="386"/>
                  </a:lnTo>
                  <a:lnTo>
                    <a:pt x="328" y="388"/>
                  </a:lnTo>
                  <a:lnTo>
                    <a:pt x="334" y="388"/>
                  </a:lnTo>
                  <a:lnTo>
                    <a:pt x="338" y="388"/>
                  </a:lnTo>
                  <a:lnTo>
                    <a:pt x="344" y="390"/>
                  </a:lnTo>
                  <a:lnTo>
                    <a:pt x="347" y="390"/>
                  </a:lnTo>
                  <a:lnTo>
                    <a:pt x="353" y="390"/>
                  </a:lnTo>
                  <a:lnTo>
                    <a:pt x="359" y="390"/>
                  </a:lnTo>
                  <a:lnTo>
                    <a:pt x="363" y="390"/>
                  </a:lnTo>
                  <a:lnTo>
                    <a:pt x="368" y="390"/>
                  </a:lnTo>
                  <a:lnTo>
                    <a:pt x="372" y="390"/>
                  </a:lnTo>
                  <a:lnTo>
                    <a:pt x="378" y="390"/>
                  </a:lnTo>
                  <a:lnTo>
                    <a:pt x="382" y="390"/>
                  </a:lnTo>
                  <a:lnTo>
                    <a:pt x="387" y="390"/>
                  </a:lnTo>
                  <a:lnTo>
                    <a:pt x="391" y="390"/>
                  </a:lnTo>
                  <a:lnTo>
                    <a:pt x="397" y="388"/>
                  </a:lnTo>
                  <a:lnTo>
                    <a:pt x="401" y="388"/>
                  </a:lnTo>
                  <a:lnTo>
                    <a:pt x="406" y="386"/>
                  </a:lnTo>
                  <a:lnTo>
                    <a:pt x="412" y="386"/>
                  </a:lnTo>
                  <a:lnTo>
                    <a:pt x="416" y="386"/>
                  </a:lnTo>
                  <a:lnTo>
                    <a:pt x="422" y="386"/>
                  </a:lnTo>
                  <a:lnTo>
                    <a:pt x="425" y="385"/>
                  </a:lnTo>
                  <a:lnTo>
                    <a:pt x="431" y="385"/>
                  </a:lnTo>
                  <a:lnTo>
                    <a:pt x="437" y="383"/>
                  </a:lnTo>
                  <a:lnTo>
                    <a:pt x="441" y="383"/>
                  </a:lnTo>
                  <a:lnTo>
                    <a:pt x="446" y="381"/>
                  </a:lnTo>
                  <a:lnTo>
                    <a:pt x="450" y="381"/>
                  </a:lnTo>
                  <a:lnTo>
                    <a:pt x="456" y="379"/>
                  </a:lnTo>
                  <a:lnTo>
                    <a:pt x="460" y="377"/>
                  </a:lnTo>
                  <a:lnTo>
                    <a:pt x="465" y="375"/>
                  </a:lnTo>
                  <a:lnTo>
                    <a:pt x="469" y="375"/>
                  </a:lnTo>
                  <a:lnTo>
                    <a:pt x="475" y="373"/>
                  </a:lnTo>
                  <a:lnTo>
                    <a:pt x="479" y="371"/>
                  </a:lnTo>
                  <a:lnTo>
                    <a:pt x="484" y="369"/>
                  </a:lnTo>
                  <a:lnTo>
                    <a:pt x="490" y="367"/>
                  </a:lnTo>
                  <a:lnTo>
                    <a:pt x="494" y="366"/>
                  </a:lnTo>
                  <a:lnTo>
                    <a:pt x="500" y="364"/>
                  </a:lnTo>
                  <a:lnTo>
                    <a:pt x="503" y="362"/>
                  </a:lnTo>
                  <a:lnTo>
                    <a:pt x="509" y="362"/>
                  </a:lnTo>
                  <a:lnTo>
                    <a:pt x="517" y="356"/>
                  </a:lnTo>
                  <a:lnTo>
                    <a:pt x="526" y="350"/>
                  </a:lnTo>
                  <a:lnTo>
                    <a:pt x="534" y="345"/>
                  </a:lnTo>
                  <a:lnTo>
                    <a:pt x="541" y="339"/>
                  </a:lnTo>
                  <a:lnTo>
                    <a:pt x="547" y="333"/>
                  </a:lnTo>
                  <a:lnTo>
                    <a:pt x="555" y="326"/>
                  </a:lnTo>
                  <a:lnTo>
                    <a:pt x="560" y="320"/>
                  </a:lnTo>
                  <a:lnTo>
                    <a:pt x="566" y="312"/>
                  </a:lnTo>
                  <a:lnTo>
                    <a:pt x="570" y="305"/>
                  </a:lnTo>
                  <a:lnTo>
                    <a:pt x="574" y="299"/>
                  </a:lnTo>
                  <a:lnTo>
                    <a:pt x="579" y="291"/>
                  </a:lnTo>
                  <a:lnTo>
                    <a:pt x="581" y="282"/>
                  </a:lnTo>
                  <a:lnTo>
                    <a:pt x="583" y="274"/>
                  </a:lnTo>
                  <a:lnTo>
                    <a:pt x="587" y="267"/>
                  </a:lnTo>
                  <a:lnTo>
                    <a:pt x="587" y="257"/>
                  </a:lnTo>
                  <a:lnTo>
                    <a:pt x="589" y="250"/>
                  </a:lnTo>
                  <a:lnTo>
                    <a:pt x="589" y="246"/>
                  </a:lnTo>
                  <a:lnTo>
                    <a:pt x="589" y="240"/>
                  </a:lnTo>
                  <a:lnTo>
                    <a:pt x="589" y="236"/>
                  </a:lnTo>
                  <a:lnTo>
                    <a:pt x="589" y="232"/>
                  </a:lnTo>
                  <a:lnTo>
                    <a:pt x="587" y="227"/>
                  </a:lnTo>
                  <a:lnTo>
                    <a:pt x="587" y="223"/>
                  </a:lnTo>
                  <a:lnTo>
                    <a:pt x="585" y="217"/>
                  </a:lnTo>
                  <a:lnTo>
                    <a:pt x="585" y="213"/>
                  </a:lnTo>
                  <a:lnTo>
                    <a:pt x="583" y="210"/>
                  </a:lnTo>
                  <a:lnTo>
                    <a:pt x="581" y="204"/>
                  </a:lnTo>
                  <a:lnTo>
                    <a:pt x="579" y="200"/>
                  </a:lnTo>
                  <a:lnTo>
                    <a:pt x="579" y="194"/>
                  </a:lnTo>
                  <a:lnTo>
                    <a:pt x="576" y="191"/>
                  </a:lnTo>
                  <a:lnTo>
                    <a:pt x="574" y="185"/>
                  </a:lnTo>
                  <a:lnTo>
                    <a:pt x="572" y="181"/>
                  </a:lnTo>
                  <a:lnTo>
                    <a:pt x="570" y="177"/>
                  </a:lnTo>
                  <a:lnTo>
                    <a:pt x="566" y="172"/>
                  </a:lnTo>
                  <a:lnTo>
                    <a:pt x="564" y="168"/>
                  </a:lnTo>
                  <a:lnTo>
                    <a:pt x="560" y="162"/>
                  </a:lnTo>
                  <a:lnTo>
                    <a:pt x="557" y="158"/>
                  </a:lnTo>
                  <a:lnTo>
                    <a:pt x="553" y="154"/>
                  </a:lnTo>
                  <a:lnTo>
                    <a:pt x="549" y="149"/>
                  </a:lnTo>
                  <a:lnTo>
                    <a:pt x="545" y="145"/>
                  </a:lnTo>
                  <a:lnTo>
                    <a:pt x="543" y="139"/>
                  </a:lnTo>
                  <a:lnTo>
                    <a:pt x="538" y="135"/>
                  </a:lnTo>
                  <a:lnTo>
                    <a:pt x="534" y="130"/>
                  </a:lnTo>
                  <a:lnTo>
                    <a:pt x="530" y="126"/>
                  </a:lnTo>
                  <a:lnTo>
                    <a:pt x="524" y="120"/>
                  </a:lnTo>
                  <a:lnTo>
                    <a:pt x="519" y="116"/>
                  </a:lnTo>
                  <a:lnTo>
                    <a:pt x="515" y="111"/>
                  </a:lnTo>
                  <a:lnTo>
                    <a:pt x="509" y="107"/>
                  </a:lnTo>
                  <a:lnTo>
                    <a:pt x="505" y="103"/>
                  </a:lnTo>
                  <a:lnTo>
                    <a:pt x="498" y="97"/>
                  </a:lnTo>
                  <a:lnTo>
                    <a:pt x="492" y="94"/>
                  </a:lnTo>
                  <a:lnTo>
                    <a:pt x="486" y="88"/>
                  </a:lnTo>
                  <a:lnTo>
                    <a:pt x="481" y="84"/>
                  </a:lnTo>
                  <a:lnTo>
                    <a:pt x="475" y="80"/>
                  </a:lnTo>
                  <a:lnTo>
                    <a:pt x="469" y="77"/>
                  </a:lnTo>
                  <a:lnTo>
                    <a:pt x="462" y="73"/>
                  </a:lnTo>
                  <a:lnTo>
                    <a:pt x="458" y="69"/>
                  </a:lnTo>
                  <a:lnTo>
                    <a:pt x="450" y="65"/>
                  </a:lnTo>
                  <a:lnTo>
                    <a:pt x="444" y="61"/>
                  </a:lnTo>
                  <a:lnTo>
                    <a:pt x="437" y="58"/>
                  </a:lnTo>
                  <a:lnTo>
                    <a:pt x="431" y="56"/>
                  </a:lnTo>
                  <a:lnTo>
                    <a:pt x="425" y="54"/>
                  </a:lnTo>
                  <a:lnTo>
                    <a:pt x="420" y="50"/>
                  </a:lnTo>
                  <a:lnTo>
                    <a:pt x="414" y="48"/>
                  </a:lnTo>
                  <a:lnTo>
                    <a:pt x="408" y="46"/>
                  </a:lnTo>
                  <a:lnTo>
                    <a:pt x="401" y="44"/>
                  </a:lnTo>
                  <a:lnTo>
                    <a:pt x="395" y="40"/>
                  </a:lnTo>
                  <a:lnTo>
                    <a:pt x="387" y="39"/>
                  </a:lnTo>
                  <a:lnTo>
                    <a:pt x="382" y="37"/>
                  </a:lnTo>
                  <a:lnTo>
                    <a:pt x="374" y="35"/>
                  </a:lnTo>
                  <a:lnTo>
                    <a:pt x="368" y="33"/>
                  </a:lnTo>
                  <a:lnTo>
                    <a:pt x="363" y="31"/>
                  </a:lnTo>
                  <a:lnTo>
                    <a:pt x="357" y="31"/>
                  </a:lnTo>
                  <a:lnTo>
                    <a:pt x="349" y="27"/>
                  </a:lnTo>
                  <a:lnTo>
                    <a:pt x="344" y="27"/>
                  </a:lnTo>
                  <a:lnTo>
                    <a:pt x="336" y="25"/>
                  </a:lnTo>
                  <a:lnTo>
                    <a:pt x="330" y="25"/>
                  </a:lnTo>
                  <a:lnTo>
                    <a:pt x="323" y="23"/>
                  </a:lnTo>
                  <a:lnTo>
                    <a:pt x="317" y="23"/>
                  </a:lnTo>
                  <a:lnTo>
                    <a:pt x="311" y="21"/>
                  </a:lnTo>
                  <a:lnTo>
                    <a:pt x="304" y="21"/>
                  </a:lnTo>
                  <a:lnTo>
                    <a:pt x="298" y="21"/>
                  </a:lnTo>
                  <a:lnTo>
                    <a:pt x="290" y="21"/>
                  </a:lnTo>
                  <a:lnTo>
                    <a:pt x="285" y="20"/>
                  </a:lnTo>
                  <a:lnTo>
                    <a:pt x="279" y="20"/>
                  </a:lnTo>
                  <a:lnTo>
                    <a:pt x="271" y="20"/>
                  </a:lnTo>
                  <a:lnTo>
                    <a:pt x="266" y="20"/>
                  </a:lnTo>
                  <a:lnTo>
                    <a:pt x="260" y="20"/>
                  </a:lnTo>
                  <a:lnTo>
                    <a:pt x="252" y="21"/>
                  </a:lnTo>
                  <a:lnTo>
                    <a:pt x="247" y="21"/>
                  </a:lnTo>
                  <a:lnTo>
                    <a:pt x="239" y="21"/>
                  </a:lnTo>
                  <a:lnTo>
                    <a:pt x="233" y="21"/>
                  </a:lnTo>
                  <a:lnTo>
                    <a:pt x="228" y="21"/>
                  </a:lnTo>
                  <a:lnTo>
                    <a:pt x="220" y="21"/>
                  </a:lnTo>
                  <a:lnTo>
                    <a:pt x="216" y="23"/>
                  </a:lnTo>
                  <a:lnTo>
                    <a:pt x="209" y="25"/>
                  </a:lnTo>
                  <a:lnTo>
                    <a:pt x="203" y="27"/>
                  </a:lnTo>
                  <a:lnTo>
                    <a:pt x="197" y="27"/>
                  </a:lnTo>
                  <a:lnTo>
                    <a:pt x="192" y="27"/>
                  </a:lnTo>
                  <a:lnTo>
                    <a:pt x="186" y="29"/>
                  </a:lnTo>
                  <a:lnTo>
                    <a:pt x="180" y="31"/>
                  </a:lnTo>
                  <a:lnTo>
                    <a:pt x="173" y="31"/>
                  </a:lnTo>
                  <a:lnTo>
                    <a:pt x="169" y="33"/>
                  </a:lnTo>
                  <a:lnTo>
                    <a:pt x="161" y="35"/>
                  </a:lnTo>
                  <a:lnTo>
                    <a:pt x="157" y="37"/>
                  </a:lnTo>
                  <a:lnTo>
                    <a:pt x="152" y="39"/>
                  </a:lnTo>
                  <a:lnTo>
                    <a:pt x="146" y="40"/>
                  </a:lnTo>
                  <a:lnTo>
                    <a:pt x="140" y="42"/>
                  </a:lnTo>
                  <a:lnTo>
                    <a:pt x="136" y="44"/>
                  </a:lnTo>
                  <a:lnTo>
                    <a:pt x="131" y="46"/>
                  </a:lnTo>
                  <a:lnTo>
                    <a:pt x="125" y="48"/>
                  </a:lnTo>
                  <a:lnTo>
                    <a:pt x="121" y="52"/>
                  </a:lnTo>
                  <a:lnTo>
                    <a:pt x="116" y="54"/>
                  </a:lnTo>
                  <a:lnTo>
                    <a:pt x="110" y="56"/>
                  </a:lnTo>
                  <a:lnTo>
                    <a:pt x="106" y="58"/>
                  </a:lnTo>
                  <a:lnTo>
                    <a:pt x="100" y="61"/>
                  </a:lnTo>
                  <a:lnTo>
                    <a:pt x="97" y="63"/>
                  </a:lnTo>
                  <a:lnTo>
                    <a:pt x="93" y="65"/>
                  </a:lnTo>
                  <a:lnTo>
                    <a:pt x="87" y="67"/>
                  </a:lnTo>
                  <a:lnTo>
                    <a:pt x="83" y="71"/>
                  </a:lnTo>
                  <a:lnTo>
                    <a:pt x="81" y="75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59" y="90"/>
                  </a:lnTo>
                  <a:lnTo>
                    <a:pt x="55" y="97"/>
                  </a:lnTo>
                  <a:lnTo>
                    <a:pt x="49" y="103"/>
                  </a:lnTo>
                  <a:lnTo>
                    <a:pt x="45" y="109"/>
                  </a:lnTo>
                  <a:lnTo>
                    <a:pt x="40" y="115"/>
                  </a:lnTo>
                  <a:lnTo>
                    <a:pt x="38" y="122"/>
                  </a:lnTo>
                  <a:lnTo>
                    <a:pt x="34" y="128"/>
                  </a:lnTo>
                  <a:lnTo>
                    <a:pt x="30" y="135"/>
                  </a:lnTo>
                  <a:lnTo>
                    <a:pt x="28" y="141"/>
                  </a:lnTo>
                  <a:lnTo>
                    <a:pt x="26" y="149"/>
                  </a:lnTo>
                  <a:lnTo>
                    <a:pt x="24" y="154"/>
                  </a:lnTo>
                  <a:lnTo>
                    <a:pt x="22" y="158"/>
                  </a:lnTo>
                  <a:lnTo>
                    <a:pt x="21" y="164"/>
                  </a:lnTo>
                  <a:lnTo>
                    <a:pt x="21" y="172"/>
                  </a:lnTo>
                  <a:lnTo>
                    <a:pt x="21" y="175"/>
                  </a:lnTo>
                  <a:lnTo>
                    <a:pt x="21" y="181"/>
                  </a:lnTo>
                  <a:lnTo>
                    <a:pt x="21" y="187"/>
                  </a:lnTo>
                  <a:lnTo>
                    <a:pt x="21" y="193"/>
                  </a:lnTo>
                  <a:lnTo>
                    <a:pt x="19" y="196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1" y="208"/>
                  </a:lnTo>
                  <a:lnTo>
                    <a:pt x="21" y="213"/>
                  </a:lnTo>
                  <a:lnTo>
                    <a:pt x="22" y="219"/>
                  </a:lnTo>
                  <a:lnTo>
                    <a:pt x="22" y="221"/>
                  </a:lnTo>
                  <a:lnTo>
                    <a:pt x="24" y="225"/>
                  </a:lnTo>
                  <a:lnTo>
                    <a:pt x="24" y="231"/>
                  </a:lnTo>
                  <a:lnTo>
                    <a:pt x="26" y="234"/>
                  </a:lnTo>
                  <a:lnTo>
                    <a:pt x="28" y="240"/>
                  </a:lnTo>
                  <a:lnTo>
                    <a:pt x="32" y="244"/>
                  </a:lnTo>
                  <a:lnTo>
                    <a:pt x="34" y="250"/>
                  </a:lnTo>
                  <a:lnTo>
                    <a:pt x="38" y="255"/>
                  </a:lnTo>
                  <a:lnTo>
                    <a:pt x="38" y="259"/>
                  </a:lnTo>
                  <a:lnTo>
                    <a:pt x="41" y="263"/>
                  </a:lnTo>
                  <a:lnTo>
                    <a:pt x="43" y="267"/>
                  </a:lnTo>
                  <a:lnTo>
                    <a:pt x="45" y="270"/>
                  </a:lnTo>
                  <a:lnTo>
                    <a:pt x="47" y="274"/>
                  </a:lnTo>
                  <a:lnTo>
                    <a:pt x="49" y="276"/>
                  </a:lnTo>
                  <a:lnTo>
                    <a:pt x="49" y="276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2737" y="2026"/>
              <a:ext cx="254" cy="59"/>
            </a:xfrm>
            <a:custGeom>
              <a:avLst/>
              <a:gdLst>
                <a:gd name="T0" fmla="*/ 504 w 507"/>
                <a:gd name="T1" fmla="*/ 93 h 118"/>
                <a:gd name="T2" fmla="*/ 494 w 507"/>
                <a:gd name="T3" fmla="*/ 101 h 118"/>
                <a:gd name="T4" fmla="*/ 483 w 507"/>
                <a:gd name="T5" fmla="*/ 106 h 118"/>
                <a:gd name="T6" fmla="*/ 467 w 507"/>
                <a:gd name="T7" fmla="*/ 110 h 118"/>
                <a:gd name="T8" fmla="*/ 447 w 507"/>
                <a:gd name="T9" fmla="*/ 116 h 118"/>
                <a:gd name="T10" fmla="*/ 426 w 507"/>
                <a:gd name="T11" fmla="*/ 118 h 118"/>
                <a:gd name="T12" fmla="*/ 412 w 507"/>
                <a:gd name="T13" fmla="*/ 118 h 118"/>
                <a:gd name="T14" fmla="*/ 397 w 507"/>
                <a:gd name="T15" fmla="*/ 118 h 118"/>
                <a:gd name="T16" fmla="*/ 380 w 507"/>
                <a:gd name="T17" fmla="*/ 118 h 118"/>
                <a:gd name="T18" fmla="*/ 361 w 507"/>
                <a:gd name="T19" fmla="*/ 116 h 118"/>
                <a:gd name="T20" fmla="*/ 342 w 507"/>
                <a:gd name="T21" fmla="*/ 114 h 118"/>
                <a:gd name="T22" fmla="*/ 319 w 507"/>
                <a:gd name="T23" fmla="*/ 110 h 118"/>
                <a:gd name="T24" fmla="*/ 296 w 507"/>
                <a:gd name="T25" fmla="*/ 104 h 118"/>
                <a:gd name="T26" fmla="*/ 270 w 507"/>
                <a:gd name="T27" fmla="*/ 99 h 118"/>
                <a:gd name="T28" fmla="*/ 247 w 507"/>
                <a:gd name="T29" fmla="*/ 93 h 118"/>
                <a:gd name="T30" fmla="*/ 222 w 507"/>
                <a:gd name="T31" fmla="*/ 85 h 118"/>
                <a:gd name="T32" fmla="*/ 199 w 507"/>
                <a:gd name="T33" fmla="*/ 78 h 118"/>
                <a:gd name="T34" fmla="*/ 179 w 507"/>
                <a:gd name="T35" fmla="*/ 72 h 118"/>
                <a:gd name="T36" fmla="*/ 160 w 507"/>
                <a:gd name="T37" fmla="*/ 66 h 118"/>
                <a:gd name="T38" fmla="*/ 139 w 507"/>
                <a:gd name="T39" fmla="*/ 59 h 118"/>
                <a:gd name="T40" fmla="*/ 122 w 507"/>
                <a:gd name="T41" fmla="*/ 53 h 118"/>
                <a:gd name="T42" fmla="*/ 103 w 507"/>
                <a:gd name="T43" fmla="*/ 47 h 118"/>
                <a:gd name="T44" fmla="*/ 87 w 507"/>
                <a:gd name="T45" fmla="*/ 42 h 118"/>
                <a:gd name="T46" fmla="*/ 74 w 507"/>
                <a:gd name="T47" fmla="*/ 36 h 118"/>
                <a:gd name="T48" fmla="*/ 61 w 507"/>
                <a:gd name="T49" fmla="*/ 30 h 118"/>
                <a:gd name="T50" fmla="*/ 44 w 507"/>
                <a:gd name="T51" fmla="*/ 23 h 118"/>
                <a:gd name="T52" fmla="*/ 25 w 507"/>
                <a:gd name="T53" fmla="*/ 15 h 118"/>
                <a:gd name="T54" fmla="*/ 9 w 507"/>
                <a:gd name="T55" fmla="*/ 7 h 118"/>
                <a:gd name="T56" fmla="*/ 2 w 507"/>
                <a:gd name="T57" fmla="*/ 4 h 118"/>
                <a:gd name="T58" fmla="*/ 4 w 507"/>
                <a:gd name="T59" fmla="*/ 0 h 118"/>
                <a:gd name="T60" fmla="*/ 15 w 507"/>
                <a:gd name="T61" fmla="*/ 2 h 118"/>
                <a:gd name="T62" fmla="*/ 30 w 507"/>
                <a:gd name="T63" fmla="*/ 6 h 118"/>
                <a:gd name="T64" fmla="*/ 49 w 507"/>
                <a:gd name="T65" fmla="*/ 13 h 118"/>
                <a:gd name="T66" fmla="*/ 70 w 507"/>
                <a:gd name="T67" fmla="*/ 21 h 118"/>
                <a:gd name="T68" fmla="*/ 97 w 507"/>
                <a:gd name="T69" fmla="*/ 30 h 118"/>
                <a:gd name="T70" fmla="*/ 110 w 507"/>
                <a:gd name="T71" fmla="*/ 34 h 118"/>
                <a:gd name="T72" fmla="*/ 123 w 507"/>
                <a:gd name="T73" fmla="*/ 40 h 118"/>
                <a:gd name="T74" fmla="*/ 139 w 507"/>
                <a:gd name="T75" fmla="*/ 44 h 118"/>
                <a:gd name="T76" fmla="*/ 156 w 507"/>
                <a:gd name="T77" fmla="*/ 49 h 118"/>
                <a:gd name="T78" fmla="*/ 171 w 507"/>
                <a:gd name="T79" fmla="*/ 55 h 118"/>
                <a:gd name="T80" fmla="*/ 186 w 507"/>
                <a:gd name="T81" fmla="*/ 61 h 118"/>
                <a:gd name="T82" fmla="*/ 203 w 507"/>
                <a:gd name="T83" fmla="*/ 66 h 118"/>
                <a:gd name="T84" fmla="*/ 220 w 507"/>
                <a:gd name="T85" fmla="*/ 70 h 118"/>
                <a:gd name="T86" fmla="*/ 237 w 507"/>
                <a:gd name="T87" fmla="*/ 76 h 118"/>
                <a:gd name="T88" fmla="*/ 255 w 507"/>
                <a:gd name="T89" fmla="*/ 82 h 118"/>
                <a:gd name="T90" fmla="*/ 270 w 507"/>
                <a:gd name="T91" fmla="*/ 85 h 118"/>
                <a:gd name="T92" fmla="*/ 289 w 507"/>
                <a:gd name="T93" fmla="*/ 89 h 118"/>
                <a:gd name="T94" fmla="*/ 306 w 507"/>
                <a:gd name="T95" fmla="*/ 91 h 118"/>
                <a:gd name="T96" fmla="*/ 323 w 507"/>
                <a:gd name="T97" fmla="*/ 93 h 118"/>
                <a:gd name="T98" fmla="*/ 340 w 507"/>
                <a:gd name="T99" fmla="*/ 95 h 118"/>
                <a:gd name="T100" fmla="*/ 357 w 507"/>
                <a:gd name="T101" fmla="*/ 97 h 118"/>
                <a:gd name="T102" fmla="*/ 372 w 507"/>
                <a:gd name="T103" fmla="*/ 97 h 118"/>
                <a:gd name="T104" fmla="*/ 390 w 507"/>
                <a:gd name="T105" fmla="*/ 97 h 118"/>
                <a:gd name="T106" fmla="*/ 405 w 507"/>
                <a:gd name="T107" fmla="*/ 97 h 118"/>
                <a:gd name="T108" fmla="*/ 420 w 507"/>
                <a:gd name="T109" fmla="*/ 99 h 118"/>
                <a:gd name="T110" fmla="*/ 433 w 507"/>
                <a:gd name="T111" fmla="*/ 97 h 118"/>
                <a:gd name="T112" fmla="*/ 447 w 507"/>
                <a:gd name="T113" fmla="*/ 97 h 118"/>
                <a:gd name="T114" fmla="*/ 462 w 507"/>
                <a:gd name="T115" fmla="*/ 95 h 118"/>
                <a:gd name="T116" fmla="*/ 483 w 507"/>
                <a:gd name="T117" fmla="*/ 93 h 118"/>
                <a:gd name="T118" fmla="*/ 496 w 507"/>
                <a:gd name="T119" fmla="*/ 91 h 118"/>
                <a:gd name="T120" fmla="*/ 507 w 507"/>
                <a:gd name="T121" fmla="*/ 9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7" h="118">
                  <a:moveTo>
                    <a:pt x="507" y="91"/>
                  </a:moveTo>
                  <a:lnTo>
                    <a:pt x="507" y="91"/>
                  </a:lnTo>
                  <a:lnTo>
                    <a:pt x="504" y="93"/>
                  </a:lnTo>
                  <a:lnTo>
                    <a:pt x="502" y="95"/>
                  </a:lnTo>
                  <a:lnTo>
                    <a:pt x="498" y="99"/>
                  </a:lnTo>
                  <a:lnTo>
                    <a:pt x="494" y="101"/>
                  </a:lnTo>
                  <a:lnTo>
                    <a:pt x="490" y="103"/>
                  </a:lnTo>
                  <a:lnTo>
                    <a:pt x="486" y="104"/>
                  </a:lnTo>
                  <a:lnTo>
                    <a:pt x="483" y="106"/>
                  </a:lnTo>
                  <a:lnTo>
                    <a:pt x="477" y="108"/>
                  </a:lnTo>
                  <a:lnTo>
                    <a:pt x="473" y="110"/>
                  </a:lnTo>
                  <a:lnTo>
                    <a:pt x="467" y="110"/>
                  </a:lnTo>
                  <a:lnTo>
                    <a:pt x="462" y="114"/>
                  </a:lnTo>
                  <a:lnTo>
                    <a:pt x="454" y="114"/>
                  </a:lnTo>
                  <a:lnTo>
                    <a:pt x="447" y="116"/>
                  </a:lnTo>
                  <a:lnTo>
                    <a:pt x="439" y="116"/>
                  </a:lnTo>
                  <a:lnTo>
                    <a:pt x="431" y="118"/>
                  </a:lnTo>
                  <a:lnTo>
                    <a:pt x="426" y="118"/>
                  </a:lnTo>
                  <a:lnTo>
                    <a:pt x="422" y="118"/>
                  </a:lnTo>
                  <a:lnTo>
                    <a:pt x="416" y="118"/>
                  </a:lnTo>
                  <a:lnTo>
                    <a:pt x="412" y="118"/>
                  </a:lnTo>
                  <a:lnTo>
                    <a:pt x="407" y="118"/>
                  </a:lnTo>
                  <a:lnTo>
                    <a:pt x="403" y="118"/>
                  </a:lnTo>
                  <a:lnTo>
                    <a:pt x="397" y="118"/>
                  </a:lnTo>
                  <a:lnTo>
                    <a:pt x="391" y="118"/>
                  </a:lnTo>
                  <a:lnTo>
                    <a:pt x="386" y="118"/>
                  </a:lnTo>
                  <a:lnTo>
                    <a:pt x="380" y="118"/>
                  </a:lnTo>
                  <a:lnTo>
                    <a:pt x="372" y="116"/>
                  </a:lnTo>
                  <a:lnTo>
                    <a:pt x="367" y="116"/>
                  </a:lnTo>
                  <a:lnTo>
                    <a:pt x="361" y="116"/>
                  </a:lnTo>
                  <a:lnTo>
                    <a:pt x="353" y="114"/>
                  </a:lnTo>
                  <a:lnTo>
                    <a:pt x="348" y="114"/>
                  </a:lnTo>
                  <a:lnTo>
                    <a:pt x="342" y="114"/>
                  </a:lnTo>
                  <a:lnTo>
                    <a:pt x="334" y="112"/>
                  </a:lnTo>
                  <a:lnTo>
                    <a:pt x="327" y="110"/>
                  </a:lnTo>
                  <a:lnTo>
                    <a:pt x="319" y="110"/>
                  </a:lnTo>
                  <a:lnTo>
                    <a:pt x="312" y="108"/>
                  </a:lnTo>
                  <a:lnTo>
                    <a:pt x="304" y="106"/>
                  </a:lnTo>
                  <a:lnTo>
                    <a:pt x="296" y="104"/>
                  </a:lnTo>
                  <a:lnTo>
                    <a:pt x="289" y="103"/>
                  </a:lnTo>
                  <a:lnTo>
                    <a:pt x="281" y="101"/>
                  </a:lnTo>
                  <a:lnTo>
                    <a:pt x="270" y="99"/>
                  </a:lnTo>
                  <a:lnTo>
                    <a:pt x="262" y="97"/>
                  </a:lnTo>
                  <a:lnTo>
                    <a:pt x="255" y="95"/>
                  </a:lnTo>
                  <a:lnTo>
                    <a:pt x="247" y="93"/>
                  </a:lnTo>
                  <a:lnTo>
                    <a:pt x="237" y="89"/>
                  </a:lnTo>
                  <a:lnTo>
                    <a:pt x="230" y="87"/>
                  </a:lnTo>
                  <a:lnTo>
                    <a:pt x="222" y="85"/>
                  </a:lnTo>
                  <a:lnTo>
                    <a:pt x="215" y="84"/>
                  </a:lnTo>
                  <a:lnTo>
                    <a:pt x="207" y="82"/>
                  </a:lnTo>
                  <a:lnTo>
                    <a:pt x="199" y="78"/>
                  </a:lnTo>
                  <a:lnTo>
                    <a:pt x="192" y="76"/>
                  </a:lnTo>
                  <a:lnTo>
                    <a:pt x="186" y="74"/>
                  </a:lnTo>
                  <a:lnTo>
                    <a:pt x="179" y="72"/>
                  </a:lnTo>
                  <a:lnTo>
                    <a:pt x="171" y="70"/>
                  </a:lnTo>
                  <a:lnTo>
                    <a:pt x="165" y="68"/>
                  </a:lnTo>
                  <a:lnTo>
                    <a:pt x="160" y="66"/>
                  </a:lnTo>
                  <a:lnTo>
                    <a:pt x="152" y="65"/>
                  </a:lnTo>
                  <a:lnTo>
                    <a:pt x="144" y="61"/>
                  </a:lnTo>
                  <a:lnTo>
                    <a:pt x="139" y="59"/>
                  </a:lnTo>
                  <a:lnTo>
                    <a:pt x="133" y="57"/>
                  </a:lnTo>
                  <a:lnTo>
                    <a:pt x="127" y="55"/>
                  </a:lnTo>
                  <a:lnTo>
                    <a:pt x="122" y="53"/>
                  </a:lnTo>
                  <a:lnTo>
                    <a:pt x="114" y="51"/>
                  </a:lnTo>
                  <a:lnTo>
                    <a:pt x="110" y="49"/>
                  </a:lnTo>
                  <a:lnTo>
                    <a:pt x="103" y="47"/>
                  </a:lnTo>
                  <a:lnTo>
                    <a:pt x="97" y="44"/>
                  </a:lnTo>
                  <a:lnTo>
                    <a:pt x="93" y="44"/>
                  </a:lnTo>
                  <a:lnTo>
                    <a:pt x="87" y="42"/>
                  </a:lnTo>
                  <a:lnTo>
                    <a:pt x="84" y="40"/>
                  </a:lnTo>
                  <a:lnTo>
                    <a:pt x="78" y="38"/>
                  </a:lnTo>
                  <a:lnTo>
                    <a:pt x="74" y="36"/>
                  </a:lnTo>
                  <a:lnTo>
                    <a:pt x="70" y="34"/>
                  </a:lnTo>
                  <a:lnTo>
                    <a:pt x="65" y="32"/>
                  </a:lnTo>
                  <a:lnTo>
                    <a:pt x="61" y="30"/>
                  </a:lnTo>
                  <a:lnTo>
                    <a:pt x="55" y="28"/>
                  </a:lnTo>
                  <a:lnTo>
                    <a:pt x="51" y="26"/>
                  </a:lnTo>
                  <a:lnTo>
                    <a:pt x="44" y="23"/>
                  </a:lnTo>
                  <a:lnTo>
                    <a:pt x="38" y="21"/>
                  </a:lnTo>
                  <a:lnTo>
                    <a:pt x="30" y="17"/>
                  </a:lnTo>
                  <a:lnTo>
                    <a:pt x="25" y="15"/>
                  </a:lnTo>
                  <a:lnTo>
                    <a:pt x="19" y="13"/>
                  </a:lnTo>
                  <a:lnTo>
                    <a:pt x="15" y="11"/>
                  </a:lnTo>
                  <a:lnTo>
                    <a:pt x="9" y="7"/>
                  </a:lnTo>
                  <a:lnTo>
                    <a:pt x="7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25" y="6"/>
                  </a:lnTo>
                  <a:lnTo>
                    <a:pt x="30" y="6"/>
                  </a:lnTo>
                  <a:lnTo>
                    <a:pt x="36" y="7"/>
                  </a:lnTo>
                  <a:lnTo>
                    <a:pt x="42" y="11"/>
                  </a:lnTo>
                  <a:lnTo>
                    <a:pt x="49" y="13"/>
                  </a:lnTo>
                  <a:lnTo>
                    <a:pt x="57" y="15"/>
                  </a:lnTo>
                  <a:lnTo>
                    <a:pt x="63" y="17"/>
                  </a:lnTo>
                  <a:lnTo>
                    <a:pt x="70" y="21"/>
                  </a:lnTo>
                  <a:lnTo>
                    <a:pt x="80" y="25"/>
                  </a:lnTo>
                  <a:lnTo>
                    <a:pt x="87" y="26"/>
                  </a:lnTo>
                  <a:lnTo>
                    <a:pt x="97" y="30"/>
                  </a:lnTo>
                  <a:lnTo>
                    <a:pt x="101" y="30"/>
                  </a:lnTo>
                  <a:lnTo>
                    <a:pt x="104" y="32"/>
                  </a:lnTo>
                  <a:lnTo>
                    <a:pt x="110" y="34"/>
                  </a:lnTo>
                  <a:lnTo>
                    <a:pt x="114" y="36"/>
                  </a:lnTo>
                  <a:lnTo>
                    <a:pt x="120" y="38"/>
                  </a:lnTo>
                  <a:lnTo>
                    <a:pt x="123" y="40"/>
                  </a:lnTo>
                  <a:lnTo>
                    <a:pt x="129" y="40"/>
                  </a:lnTo>
                  <a:lnTo>
                    <a:pt x="135" y="44"/>
                  </a:lnTo>
                  <a:lnTo>
                    <a:pt x="139" y="44"/>
                  </a:lnTo>
                  <a:lnTo>
                    <a:pt x="144" y="45"/>
                  </a:lnTo>
                  <a:lnTo>
                    <a:pt x="150" y="47"/>
                  </a:lnTo>
                  <a:lnTo>
                    <a:pt x="156" y="49"/>
                  </a:lnTo>
                  <a:lnTo>
                    <a:pt x="160" y="51"/>
                  </a:lnTo>
                  <a:lnTo>
                    <a:pt x="165" y="53"/>
                  </a:lnTo>
                  <a:lnTo>
                    <a:pt x="171" y="55"/>
                  </a:lnTo>
                  <a:lnTo>
                    <a:pt x="175" y="57"/>
                  </a:lnTo>
                  <a:lnTo>
                    <a:pt x="180" y="59"/>
                  </a:lnTo>
                  <a:lnTo>
                    <a:pt x="186" y="61"/>
                  </a:lnTo>
                  <a:lnTo>
                    <a:pt x="192" y="61"/>
                  </a:lnTo>
                  <a:lnTo>
                    <a:pt x="198" y="65"/>
                  </a:lnTo>
                  <a:lnTo>
                    <a:pt x="203" y="66"/>
                  </a:lnTo>
                  <a:lnTo>
                    <a:pt x="209" y="66"/>
                  </a:lnTo>
                  <a:lnTo>
                    <a:pt x="215" y="68"/>
                  </a:lnTo>
                  <a:lnTo>
                    <a:pt x="220" y="70"/>
                  </a:lnTo>
                  <a:lnTo>
                    <a:pt x="226" y="72"/>
                  </a:lnTo>
                  <a:lnTo>
                    <a:pt x="232" y="74"/>
                  </a:lnTo>
                  <a:lnTo>
                    <a:pt x="237" y="76"/>
                  </a:lnTo>
                  <a:lnTo>
                    <a:pt x="243" y="78"/>
                  </a:lnTo>
                  <a:lnTo>
                    <a:pt x="249" y="80"/>
                  </a:lnTo>
                  <a:lnTo>
                    <a:pt x="255" y="82"/>
                  </a:lnTo>
                  <a:lnTo>
                    <a:pt x="258" y="84"/>
                  </a:lnTo>
                  <a:lnTo>
                    <a:pt x="266" y="84"/>
                  </a:lnTo>
                  <a:lnTo>
                    <a:pt x="270" y="85"/>
                  </a:lnTo>
                  <a:lnTo>
                    <a:pt x="277" y="87"/>
                  </a:lnTo>
                  <a:lnTo>
                    <a:pt x="283" y="87"/>
                  </a:lnTo>
                  <a:lnTo>
                    <a:pt x="289" y="89"/>
                  </a:lnTo>
                  <a:lnTo>
                    <a:pt x="293" y="89"/>
                  </a:lnTo>
                  <a:lnTo>
                    <a:pt x="300" y="91"/>
                  </a:lnTo>
                  <a:lnTo>
                    <a:pt x="306" y="91"/>
                  </a:lnTo>
                  <a:lnTo>
                    <a:pt x="312" y="93"/>
                  </a:lnTo>
                  <a:lnTo>
                    <a:pt x="317" y="93"/>
                  </a:lnTo>
                  <a:lnTo>
                    <a:pt x="323" y="93"/>
                  </a:lnTo>
                  <a:lnTo>
                    <a:pt x="329" y="95"/>
                  </a:lnTo>
                  <a:lnTo>
                    <a:pt x="334" y="95"/>
                  </a:lnTo>
                  <a:lnTo>
                    <a:pt x="340" y="95"/>
                  </a:lnTo>
                  <a:lnTo>
                    <a:pt x="346" y="97"/>
                  </a:lnTo>
                  <a:lnTo>
                    <a:pt x="350" y="97"/>
                  </a:lnTo>
                  <a:lnTo>
                    <a:pt x="357" y="97"/>
                  </a:lnTo>
                  <a:lnTo>
                    <a:pt x="361" y="97"/>
                  </a:lnTo>
                  <a:lnTo>
                    <a:pt x="367" y="97"/>
                  </a:lnTo>
                  <a:lnTo>
                    <a:pt x="372" y="97"/>
                  </a:lnTo>
                  <a:lnTo>
                    <a:pt x="378" y="97"/>
                  </a:lnTo>
                  <a:lnTo>
                    <a:pt x="384" y="97"/>
                  </a:lnTo>
                  <a:lnTo>
                    <a:pt x="390" y="97"/>
                  </a:lnTo>
                  <a:lnTo>
                    <a:pt x="393" y="97"/>
                  </a:lnTo>
                  <a:lnTo>
                    <a:pt x="399" y="97"/>
                  </a:lnTo>
                  <a:lnTo>
                    <a:pt x="405" y="97"/>
                  </a:lnTo>
                  <a:lnTo>
                    <a:pt x="410" y="97"/>
                  </a:lnTo>
                  <a:lnTo>
                    <a:pt x="414" y="97"/>
                  </a:lnTo>
                  <a:lnTo>
                    <a:pt x="420" y="99"/>
                  </a:lnTo>
                  <a:lnTo>
                    <a:pt x="424" y="97"/>
                  </a:lnTo>
                  <a:lnTo>
                    <a:pt x="428" y="97"/>
                  </a:lnTo>
                  <a:lnTo>
                    <a:pt x="433" y="97"/>
                  </a:lnTo>
                  <a:lnTo>
                    <a:pt x="437" y="97"/>
                  </a:lnTo>
                  <a:lnTo>
                    <a:pt x="441" y="97"/>
                  </a:lnTo>
                  <a:lnTo>
                    <a:pt x="447" y="97"/>
                  </a:lnTo>
                  <a:lnTo>
                    <a:pt x="450" y="97"/>
                  </a:lnTo>
                  <a:lnTo>
                    <a:pt x="454" y="97"/>
                  </a:lnTo>
                  <a:lnTo>
                    <a:pt x="462" y="95"/>
                  </a:lnTo>
                  <a:lnTo>
                    <a:pt x="469" y="95"/>
                  </a:lnTo>
                  <a:lnTo>
                    <a:pt x="475" y="93"/>
                  </a:lnTo>
                  <a:lnTo>
                    <a:pt x="483" y="93"/>
                  </a:lnTo>
                  <a:lnTo>
                    <a:pt x="486" y="93"/>
                  </a:lnTo>
                  <a:lnTo>
                    <a:pt x="492" y="93"/>
                  </a:lnTo>
                  <a:lnTo>
                    <a:pt x="496" y="91"/>
                  </a:lnTo>
                  <a:lnTo>
                    <a:pt x="500" y="91"/>
                  </a:lnTo>
                  <a:lnTo>
                    <a:pt x="505" y="91"/>
                  </a:lnTo>
                  <a:lnTo>
                    <a:pt x="507" y="91"/>
                  </a:lnTo>
                  <a:lnTo>
                    <a:pt x="507" y="91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2928" y="1970"/>
              <a:ext cx="40" cy="112"/>
            </a:xfrm>
            <a:custGeom>
              <a:avLst/>
              <a:gdLst>
                <a:gd name="T0" fmla="*/ 23 w 82"/>
                <a:gd name="T1" fmla="*/ 218 h 224"/>
                <a:gd name="T2" fmla="*/ 21 w 82"/>
                <a:gd name="T3" fmla="*/ 209 h 224"/>
                <a:gd name="T4" fmla="*/ 19 w 82"/>
                <a:gd name="T5" fmla="*/ 199 h 224"/>
                <a:gd name="T6" fmla="*/ 17 w 82"/>
                <a:gd name="T7" fmla="*/ 190 h 224"/>
                <a:gd name="T8" fmla="*/ 17 w 82"/>
                <a:gd name="T9" fmla="*/ 177 h 224"/>
                <a:gd name="T10" fmla="*/ 15 w 82"/>
                <a:gd name="T11" fmla="*/ 161 h 224"/>
                <a:gd name="T12" fmla="*/ 13 w 82"/>
                <a:gd name="T13" fmla="*/ 146 h 224"/>
                <a:gd name="T14" fmla="*/ 13 w 82"/>
                <a:gd name="T15" fmla="*/ 129 h 224"/>
                <a:gd name="T16" fmla="*/ 13 w 82"/>
                <a:gd name="T17" fmla="*/ 114 h 224"/>
                <a:gd name="T18" fmla="*/ 11 w 82"/>
                <a:gd name="T19" fmla="*/ 99 h 224"/>
                <a:gd name="T20" fmla="*/ 13 w 82"/>
                <a:gd name="T21" fmla="*/ 83 h 224"/>
                <a:gd name="T22" fmla="*/ 13 w 82"/>
                <a:gd name="T23" fmla="*/ 68 h 224"/>
                <a:gd name="T24" fmla="*/ 13 w 82"/>
                <a:gd name="T25" fmla="*/ 55 h 224"/>
                <a:gd name="T26" fmla="*/ 17 w 82"/>
                <a:gd name="T27" fmla="*/ 45 h 224"/>
                <a:gd name="T28" fmla="*/ 21 w 82"/>
                <a:gd name="T29" fmla="*/ 38 h 224"/>
                <a:gd name="T30" fmla="*/ 27 w 82"/>
                <a:gd name="T31" fmla="*/ 30 h 224"/>
                <a:gd name="T32" fmla="*/ 36 w 82"/>
                <a:gd name="T33" fmla="*/ 22 h 224"/>
                <a:gd name="T34" fmla="*/ 44 w 82"/>
                <a:gd name="T35" fmla="*/ 17 h 224"/>
                <a:gd name="T36" fmla="*/ 55 w 82"/>
                <a:gd name="T37" fmla="*/ 15 h 224"/>
                <a:gd name="T38" fmla="*/ 65 w 82"/>
                <a:gd name="T39" fmla="*/ 13 h 224"/>
                <a:gd name="T40" fmla="*/ 72 w 82"/>
                <a:gd name="T41" fmla="*/ 9 h 224"/>
                <a:gd name="T42" fmla="*/ 80 w 82"/>
                <a:gd name="T43" fmla="*/ 7 h 224"/>
                <a:gd name="T44" fmla="*/ 80 w 82"/>
                <a:gd name="T45" fmla="*/ 2 h 224"/>
                <a:gd name="T46" fmla="*/ 74 w 82"/>
                <a:gd name="T47" fmla="*/ 0 h 224"/>
                <a:gd name="T48" fmla="*/ 65 w 82"/>
                <a:gd name="T49" fmla="*/ 0 h 224"/>
                <a:gd name="T50" fmla="*/ 53 w 82"/>
                <a:gd name="T51" fmla="*/ 2 h 224"/>
                <a:gd name="T52" fmla="*/ 42 w 82"/>
                <a:gd name="T53" fmla="*/ 5 h 224"/>
                <a:gd name="T54" fmla="*/ 29 w 82"/>
                <a:gd name="T55" fmla="*/ 13 h 224"/>
                <a:gd name="T56" fmla="*/ 17 w 82"/>
                <a:gd name="T57" fmla="*/ 22 h 224"/>
                <a:gd name="T58" fmla="*/ 10 w 82"/>
                <a:gd name="T59" fmla="*/ 36 h 224"/>
                <a:gd name="T60" fmla="*/ 6 w 82"/>
                <a:gd name="T61" fmla="*/ 45 h 224"/>
                <a:gd name="T62" fmla="*/ 2 w 82"/>
                <a:gd name="T63" fmla="*/ 55 h 224"/>
                <a:gd name="T64" fmla="*/ 2 w 82"/>
                <a:gd name="T65" fmla="*/ 66 h 224"/>
                <a:gd name="T66" fmla="*/ 0 w 82"/>
                <a:gd name="T67" fmla="*/ 80 h 224"/>
                <a:gd name="T68" fmla="*/ 0 w 82"/>
                <a:gd name="T69" fmla="*/ 95 h 224"/>
                <a:gd name="T70" fmla="*/ 0 w 82"/>
                <a:gd name="T71" fmla="*/ 110 h 224"/>
                <a:gd name="T72" fmla="*/ 0 w 82"/>
                <a:gd name="T73" fmla="*/ 125 h 224"/>
                <a:gd name="T74" fmla="*/ 2 w 82"/>
                <a:gd name="T75" fmla="*/ 140 h 224"/>
                <a:gd name="T76" fmla="*/ 4 w 82"/>
                <a:gd name="T77" fmla="*/ 156 h 224"/>
                <a:gd name="T78" fmla="*/ 4 w 82"/>
                <a:gd name="T79" fmla="*/ 169 h 224"/>
                <a:gd name="T80" fmla="*/ 6 w 82"/>
                <a:gd name="T81" fmla="*/ 182 h 224"/>
                <a:gd name="T82" fmla="*/ 6 w 82"/>
                <a:gd name="T83" fmla="*/ 196 h 224"/>
                <a:gd name="T84" fmla="*/ 8 w 82"/>
                <a:gd name="T85" fmla="*/ 205 h 224"/>
                <a:gd name="T86" fmla="*/ 8 w 82"/>
                <a:gd name="T87" fmla="*/ 213 h 224"/>
                <a:gd name="T88" fmla="*/ 10 w 82"/>
                <a:gd name="T89" fmla="*/ 222 h 224"/>
                <a:gd name="T90" fmla="*/ 23 w 82"/>
                <a:gd name="T91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224">
                  <a:moveTo>
                    <a:pt x="23" y="222"/>
                  </a:moveTo>
                  <a:lnTo>
                    <a:pt x="23" y="218"/>
                  </a:lnTo>
                  <a:lnTo>
                    <a:pt x="21" y="215"/>
                  </a:lnTo>
                  <a:lnTo>
                    <a:pt x="21" y="209"/>
                  </a:lnTo>
                  <a:lnTo>
                    <a:pt x="21" y="205"/>
                  </a:lnTo>
                  <a:lnTo>
                    <a:pt x="19" y="199"/>
                  </a:lnTo>
                  <a:lnTo>
                    <a:pt x="19" y="196"/>
                  </a:lnTo>
                  <a:lnTo>
                    <a:pt x="17" y="190"/>
                  </a:lnTo>
                  <a:lnTo>
                    <a:pt x="17" y="182"/>
                  </a:lnTo>
                  <a:lnTo>
                    <a:pt x="17" y="177"/>
                  </a:lnTo>
                  <a:lnTo>
                    <a:pt x="17" y="169"/>
                  </a:lnTo>
                  <a:lnTo>
                    <a:pt x="15" y="161"/>
                  </a:lnTo>
                  <a:lnTo>
                    <a:pt x="15" y="154"/>
                  </a:lnTo>
                  <a:lnTo>
                    <a:pt x="13" y="146"/>
                  </a:lnTo>
                  <a:lnTo>
                    <a:pt x="13" y="138"/>
                  </a:lnTo>
                  <a:lnTo>
                    <a:pt x="13" y="129"/>
                  </a:lnTo>
                  <a:lnTo>
                    <a:pt x="13" y="121"/>
                  </a:lnTo>
                  <a:lnTo>
                    <a:pt x="13" y="114"/>
                  </a:lnTo>
                  <a:lnTo>
                    <a:pt x="13" y="106"/>
                  </a:lnTo>
                  <a:lnTo>
                    <a:pt x="11" y="99"/>
                  </a:lnTo>
                  <a:lnTo>
                    <a:pt x="11" y="89"/>
                  </a:lnTo>
                  <a:lnTo>
                    <a:pt x="13" y="83"/>
                  </a:lnTo>
                  <a:lnTo>
                    <a:pt x="13" y="76"/>
                  </a:lnTo>
                  <a:lnTo>
                    <a:pt x="13" y="68"/>
                  </a:lnTo>
                  <a:lnTo>
                    <a:pt x="13" y="62"/>
                  </a:lnTo>
                  <a:lnTo>
                    <a:pt x="13" y="55"/>
                  </a:lnTo>
                  <a:lnTo>
                    <a:pt x="15" y="51"/>
                  </a:lnTo>
                  <a:lnTo>
                    <a:pt x="17" y="45"/>
                  </a:lnTo>
                  <a:lnTo>
                    <a:pt x="17" y="42"/>
                  </a:lnTo>
                  <a:lnTo>
                    <a:pt x="21" y="38"/>
                  </a:lnTo>
                  <a:lnTo>
                    <a:pt x="23" y="36"/>
                  </a:lnTo>
                  <a:lnTo>
                    <a:pt x="27" y="30"/>
                  </a:lnTo>
                  <a:lnTo>
                    <a:pt x="30" y="26"/>
                  </a:lnTo>
                  <a:lnTo>
                    <a:pt x="36" y="22"/>
                  </a:lnTo>
                  <a:lnTo>
                    <a:pt x="40" y="21"/>
                  </a:lnTo>
                  <a:lnTo>
                    <a:pt x="44" y="17"/>
                  </a:lnTo>
                  <a:lnTo>
                    <a:pt x="49" y="15"/>
                  </a:lnTo>
                  <a:lnTo>
                    <a:pt x="55" y="15"/>
                  </a:lnTo>
                  <a:lnTo>
                    <a:pt x="61" y="15"/>
                  </a:lnTo>
                  <a:lnTo>
                    <a:pt x="65" y="13"/>
                  </a:lnTo>
                  <a:lnTo>
                    <a:pt x="68" y="11"/>
                  </a:lnTo>
                  <a:lnTo>
                    <a:pt x="72" y="9"/>
                  </a:lnTo>
                  <a:lnTo>
                    <a:pt x="76" y="9"/>
                  </a:lnTo>
                  <a:lnTo>
                    <a:pt x="80" y="7"/>
                  </a:lnTo>
                  <a:lnTo>
                    <a:pt x="82" y="3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3" y="2"/>
                  </a:lnTo>
                  <a:lnTo>
                    <a:pt x="48" y="3"/>
                  </a:lnTo>
                  <a:lnTo>
                    <a:pt x="42" y="5"/>
                  </a:lnTo>
                  <a:lnTo>
                    <a:pt x="36" y="9"/>
                  </a:lnTo>
                  <a:lnTo>
                    <a:pt x="29" y="13"/>
                  </a:lnTo>
                  <a:lnTo>
                    <a:pt x="23" y="19"/>
                  </a:lnTo>
                  <a:lnTo>
                    <a:pt x="17" y="22"/>
                  </a:lnTo>
                  <a:lnTo>
                    <a:pt x="13" y="28"/>
                  </a:lnTo>
                  <a:lnTo>
                    <a:pt x="10" y="36"/>
                  </a:lnTo>
                  <a:lnTo>
                    <a:pt x="6" y="43"/>
                  </a:lnTo>
                  <a:lnTo>
                    <a:pt x="6" y="45"/>
                  </a:lnTo>
                  <a:lnTo>
                    <a:pt x="4" y="51"/>
                  </a:lnTo>
                  <a:lnTo>
                    <a:pt x="2" y="55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0" y="118"/>
                  </a:lnTo>
                  <a:lnTo>
                    <a:pt x="0" y="125"/>
                  </a:lnTo>
                  <a:lnTo>
                    <a:pt x="2" y="133"/>
                  </a:lnTo>
                  <a:lnTo>
                    <a:pt x="2" y="140"/>
                  </a:lnTo>
                  <a:lnTo>
                    <a:pt x="4" y="148"/>
                  </a:lnTo>
                  <a:lnTo>
                    <a:pt x="4" y="156"/>
                  </a:lnTo>
                  <a:lnTo>
                    <a:pt x="4" y="163"/>
                  </a:lnTo>
                  <a:lnTo>
                    <a:pt x="4" y="169"/>
                  </a:lnTo>
                  <a:lnTo>
                    <a:pt x="6" y="177"/>
                  </a:lnTo>
                  <a:lnTo>
                    <a:pt x="6" y="182"/>
                  </a:lnTo>
                  <a:lnTo>
                    <a:pt x="6" y="190"/>
                  </a:lnTo>
                  <a:lnTo>
                    <a:pt x="6" y="196"/>
                  </a:lnTo>
                  <a:lnTo>
                    <a:pt x="8" y="201"/>
                  </a:lnTo>
                  <a:lnTo>
                    <a:pt x="8" y="205"/>
                  </a:lnTo>
                  <a:lnTo>
                    <a:pt x="8" y="211"/>
                  </a:lnTo>
                  <a:lnTo>
                    <a:pt x="8" y="213"/>
                  </a:lnTo>
                  <a:lnTo>
                    <a:pt x="8" y="216"/>
                  </a:lnTo>
                  <a:lnTo>
                    <a:pt x="10" y="222"/>
                  </a:lnTo>
                  <a:lnTo>
                    <a:pt x="10" y="224"/>
                  </a:lnTo>
                  <a:lnTo>
                    <a:pt x="23" y="222"/>
                  </a:lnTo>
                  <a:lnTo>
                    <a:pt x="23" y="222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2841" y="1913"/>
              <a:ext cx="60" cy="175"/>
            </a:xfrm>
            <a:custGeom>
              <a:avLst/>
              <a:gdLst>
                <a:gd name="T0" fmla="*/ 17 w 120"/>
                <a:gd name="T1" fmla="*/ 323 h 349"/>
                <a:gd name="T2" fmla="*/ 23 w 120"/>
                <a:gd name="T3" fmla="*/ 310 h 349"/>
                <a:gd name="T4" fmla="*/ 29 w 120"/>
                <a:gd name="T5" fmla="*/ 292 h 349"/>
                <a:gd name="T6" fmla="*/ 38 w 120"/>
                <a:gd name="T7" fmla="*/ 268 h 349"/>
                <a:gd name="T8" fmla="*/ 49 w 120"/>
                <a:gd name="T9" fmla="*/ 243 h 349"/>
                <a:gd name="T10" fmla="*/ 53 w 120"/>
                <a:gd name="T11" fmla="*/ 230 h 349"/>
                <a:gd name="T12" fmla="*/ 59 w 120"/>
                <a:gd name="T13" fmla="*/ 216 h 349"/>
                <a:gd name="T14" fmla="*/ 65 w 120"/>
                <a:gd name="T15" fmla="*/ 201 h 349"/>
                <a:gd name="T16" fmla="*/ 70 w 120"/>
                <a:gd name="T17" fmla="*/ 188 h 349"/>
                <a:gd name="T18" fmla="*/ 76 w 120"/>
                <a:gd name="T19" fmla="*/ 173 h 349"/>
                <a:gd name="T20" fmla="*/ 82 w 120"/>
                <a:gd name="T21" fmla="*/ 159 h 349"/>
                <a:gd name="T22" fmla="*/ 88 w 120"/>
                <a:gd name="T23" fmla="*/ 142 h 349"/>
                <a:gd name="T24" fmla="*/ 97 w 120"/>
                <a:gd name="T25" fmla="*/ 119 h 349"/>
                <a:gd name="T26" fmla="*/ 103 w 120"/>
                <a:gd name="T27" fmla="*/ 100 h 349"/>
                <a:gd name="T28" fmla="*/ 108 w 120"/>
                <a:gd name="T29" fmla="*/ 81 h 349"/>
                <a:gd name="T30" fmla="*/ 112 w 120"/>
                <a:gd name="T31" fmla="*/ 66 h 349"/>
                <a:gd name="T32" fmla="*/ 116 w 120"/>
                <a:gd name="T33" fmla="*/ 51 h 349"/>
                <a:gd name="T34" fmla="*/ 118 w 120"/>
                <a:gd name="T35" fmla="*/ 34 h 349"/>
                <a:gd name="T36" fmla="*/ 118 w 120"/>
                <a:gd name="T37" fmla="*/ 15 h 349"/>
                <a:gd name="T38" fmla="*/ 118 w 120"/>
                <a:gd name="T39" fmla="*/ 1 h 349"/>
                <a:gd name="T40" fmla="*/ 118 w 120"/>
                <a:gd name="T41" fmla="*/ 3 h 349"/>
                <a:gd name="T42" fmla="*/ 116 w 120"/>
                <a:gd name="T43" fmla="*/ 13 h 349"/>
                <a:gd name="T44" fmla="*/ 112 w 120"/>
                <a:gd name="T45" fmla="*/ 26 h 349"/>
                <a:gd name="T46" fmla="*/ 110 w 120"/>
                <a:gd name="T47" fmla="*/ 43 h 349"/>
                <a:gd name="T48" fmla="*/ 107 w 120"/>
                <a:gd name="T49" fmla="*/ 64 h 349"/>
                <a:gd name="T50" fmla="*/ 99 w 120"/>
                <a:gd name="T51" fmla="*/ 79 h 349"/>
                <a:gd name="T52" fmla="*/ 95 w 120"/>
                <a:gd name="T53" fmla="*/ 93 h 349"/>
                <a:gd name="T54" fmla="*/ 89 w 120"/>
                <a:gd name="T55" fmla="*/ 106 h 349"/>
                <a:gd name="T56" fmla="*/ 86 w 120"/>
                <a:gd name="T57" fmla="*/ 119 h 349"/>
                <a:gd name="T58" fmla="*/ 80 w 120"/>
                <a:gd name="T59" fmla="*/ 135 h 349"/>
                <a:gd name="T60" fmla="*/ 74 w 120"/>
                <a:gd name="T61" fmla="*/ 150 h 349"/>
                <a:gd name="T62" fmla="*/ 68 w 120"/>
                <a:gd name="T63" fmla="*/ 165 h 349"/>
                <a:gd name="T64" fmla="*/ 63 w 120"/>
                <a:gd name="T65" fmla="*/ 182 h 349"/>
                <a:gd name="T66" fmla="*/ 55 w 120"/>
                <a:gd name="T67" fmla="*/ 199 h 349"/>
                <a:gd name="T68" fmla="*/ 49 w 120"/>
                <a:gd name="T69" fmla="*/ 214 h 349"/>
                <a:gd name="T70" fmla="*/ 42 w 120"/>
                <a:gd name="T71" fmla="*/ 230 h 349"/>
                <a:gd name="T72" fmla="*/ 38 w 120"/>
                <a:gd name="T73" fmla="*/ 247 h 349"/>
                <a:gd name="T74" fmla="*/ 30 w 120"/>
                <a:gd name="T75" fmla="*/ 260 h 349"/>
                <a:gd name="T76" fmla="*/ 25 w 120"/>
                <a:gd name="T77" fmla="*/ 275 h 349"/>
                <a:gd name="T78" fmla="*/ 19 w 120"/>
                <a:gd name="T79" fmla="*/ 292 h 349"/>
                <a:gd name="T80" fmla="*/ 11 w 120"/>
                <a:gd name="T81" fmla="*/ 313 h 349"/>
                <a:gd name="T82" fmla="*/ 4 w 120"/>
                <a:gd name="T83" fmla="*/ 327 h 349"/>
                <a:gd name="T84" fmla="*/ 0 w 120"/>
                <a:gd name="T85" fmla="*/ 344 h 349"/>
                <a:gd name="T86" fmla="*/ 4 w 120"/>
                <a:gd name="T87" fmla="*/ 348 h 349"/>
                <a:gd name="T88" fmla="*/ 11 w 120"/>
                <a:gd name="T89" fmla="*/ 338 h 349"/>
                <a:gd name="T90" fmla="*/ 15 w 120"/>
                <a:gd name="T91" fmla="*/ 33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" h="349">
                  <a:moveTo>
                    <a:pt x="15" y="330"/>
                  </a:moveTo>
                  <a:lnTo>
                    <a:pt x="15" y="329"/>
                  </a:lnTo>
                  <a:lnTo>
                    <a:pt x="17" y="323"/>
                  </a:lnTo>
                  <a:lnTo>
                    <a:pt x="19" y="319"/>
                  </a:lnTo>
                  <a:lnTo>
                    <a:pt x="21" y="315"/>
                  </a:lnTo>
                  <a:lnTo>
                    <a:pt x="23" y="310"/>
                  </a:lnTo>
                  <a:lnTo>
                    <a:pt x="25" y="304"/>
                  </a:lnTo>
                  <a:lnTo>
                    <a:pt x="27" y="298"/>
                  </a:lnTo>
                  <a:lnTo>
                    <a:pt x="29" y="292"/>
                  </a:lnTo>
                  <a:lnTo>
                    <a:pt x="32" y="283"/>
                  </a:lnTo>
                  <a:lnTo>
                    <a:pt x="36" y="277"/>
                  </a:lnTo>
                  <a:lnTo>
                    <a:pt x="38" y="268"/>
                  </a:lnTo>
                  <a:lnTo>
                    <a:pt x="42" y="260"/>
                  </a:lnTo>
                  <a:lnTo>
                    <a:pt x="46" y="252"/>
                  </a:lnTo>
                  <a:lnTo>
                    <a:pt x="49" y="243"/>
                  </a:lnTo>
                  <a:lnTo>
                    <a:pt x="51" y="239"/>
                  </a:lnTo>
                  <a:lnTo>
                    <a:pt x="51" y="233"/>
                  </a:lnTo>
                  <a:lnTo>
                    <a:pt x="53" y="230"/>
                  </a:lnTo>
                  <a:lnTo>
                    <a:pt x="55" y="226"/>
                  </a:lnTo>
                  <a:lnTo>
                    <a:pt x="57" y="220"/>
                  </a:lnTo>
                  <a:lnTo>
                    <a:pt x="59" y="216"/>
                  </a:lnTo>
                  <a:lnTo>
                    <a:pt x="61" y="211"/>
                  </a:lnTo>
                  <a:lnTo>
                    <a:pt x="63" y="207"/>
                  </a:lnTo>
                  <a:lnTo>
                    <a:pt x="65" y="201"/>
                  </a:lnTo>
                  <a:lnTo>
                    <a:pt x="67" y="197"/>
                  </a:lnTo>
                  <a:lnTo>
                    <a:pt x="68" y="192"/>
                  </a:lnTo>
                  <a:lnTo>
                    <a:pt x="70" y="188"/>
                  </a:lnTo>
                  <a:lnTo>
                    <a:pt x="72" y="182"/>
                  </a:lnTo>
                  <a:lnTo>
                    <a:pt x="74" y="178"/>
                  </a:lnTo>
                  <a:lnTo>
                    <a:pt x="76" y="173"/>
                  </a:lnTo>
                  <a:lnTo>
                    <a:pt x="78" y="169"/>
                  </a:lnTo>
                  <a:lnTo>
                    <a:pt x="78" y="165"/>
                  </a:lnTo>
                  <a:lnTo>
                    <a:pt x="82" y="159"/>
                  </a:lnTo>
                  <a:lnTo>
                    <a:pt x="82" y="156"/>
                  </a:lnTo>
                  <a:lnTo>
                    <a:pt x="84" y="152"/>
                  </a:lnTo>
                  <a:lnTo>
                    <a:pt x="88" y="142"/>
                  </a:lnTo>
                  <a:lnTo>
                    <a:pt x="91" y="135"/>
                  </a:lnTo>
                  <a:lnTo>
                    <a:pt x="93" y="127"/>
                  </a:lnTo>
                  <a:lnTo>
                    <a:pt x="97" y="119"/>
                  </a:lnTo>
                  <a:lnTo>
                    <a:pt x="99" y="112"/>
                  </a:lnTo>
                  <a:lnTo>
                    <a:pt x="103" y="108"/>
                  </a:lnTo>
                  <a:lnTo>
                    <a:pt x="103" y="100"/>
                  </a:lnTo>
                  <a:lnTo>
                    <a:pt x="105" y="93"/>
                  </a:lnTo>
                  <a:lnTo>
                    <a:pt x="107" y="87"/>
                  </a:lnTo>
                  <a:lnTo>
                    <a:pt x="108" y="81"/>
                  </a:lnTo>
                  <a:lnTo>
                    <a:pt x="110" y="76"/>
                  </a:lnTo>
                  <a:lnTo>
                    <a:pt x="112" y="70"/>
                  </a:lnTo>
                  <a:lnTo>
                    <a:pt x="112" y="66"/>
                  </a:lnTo>
                  <a:lnTo>
                    <a:pt x="114" y="60"/>
                  </a:lnTo>
                  <a:lnTo>
                    <a:pt x="114" y="55"/>
                  </a:lnTo>
                  <a:lnTo>
                    <a:pt x="116" y="51"/>
                  </a:lnTo>
                  <a:lnTo>
                    <a:pt x="116" y="45"/>
                  </a:lnTo>
                  <a:lnTo>
                    <a:pt x="116" y="41"/>
                  </a:lnTo>
                  <a:lnTo>
                    <a:pt x="118" y="34"/>
                  </a:lnTo>
                  <a:lnTo>
                    <a:pt x="120" y="26"/>
                  </a:lnTo>
                  <a:lnTo>
                    <a:pt x="118" y="21"/>
                  </a:lnTo>
                  <a:lnTo>
                    <a:pt x="118" y="15"/>
                  </a:lnTo>
                  <a:lnTo>
                    <a:pt x="118" y="9"/>
                  </a:lnTo>
                  <a:lnTo>
                    <a:pt x="118" y="5"/>
                  </a:lnTo>
                  <a:lnTo>
                    <a:pt x="118" y="1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3"/>
                  </a:lnTo>
                  <a:lnTo>
                    <a:pt x="116" y="5"/>
                  </a:lnTo>
                  <a:lnTo>
                    <a:pt x="116" y="9"/>
                  </a:lnTo>
                  <a:lnTo>
                    <a:pt x="116" y="13"/>
                  </a:lnTo>
                  <a:lnTo>
                    <a:pt x="116" y="17"/>
                  </a:lnTo>
                  <a:lnTo>
                    <a:pt x="114" y="21"/>
                  </a:lnTo>
                  <a:lnTo>
                    <a:pt x="112" y="26"/>
                  </a:lnTo>
                  <a:lnTo>
                    <a:pt x="112" y="32"/>
                  </a:lnTo>
                  <a:lnTo>
                    <a:pt x="112" y="38"/>
                  </a:lnTo>
                  <a:lnTo>
                    <a:pt x="110" y="43"/>
                  </a:lnTo>
                  <a:lnTo>
                    <a:pt x="108" y="49"/>
                  </a:lnTo>
                  <a:lnTo>
                    <a:pt x="107" y="57"/>
                  </a:lnTo>
                  <a:lnTo>
                    <a:pt x="107" y="64"/>
                  </a:lnTo>
                  <a:lnTo>
                    <a:pt x="103" y="68"/>
                  </a:lnTo>
                  <a:lnTo>
                    <a:pt x="103" y="74"/>
                  </a:lnTo>
                  <a:lnTo>
                    <a:pt x="99" y="79"/>
                  </a:lnTo>
                  <a:lnTo>
                    <a:pt x="99" y="87"/>
                  </a:lnTo>
                  <a:lnTo>
                    <a:pt x="97" y="89"/>
                  </a:lnTo>
                  <a:lnTo>
                    <a:pt x="95" y="93"/>
                  </a:lnTo>
                  <a:lnTo>
                    <a:pt x="93" y="97"/>
                  </a:lnTo>
                  <a:lnTo>
                    <a:pt x="93" y="102"/>
                  </a:lnTo>
                  <a:lnTo>
                    <a:pt x="89" y="106"/>
                  </a:lnTo>
                  <a:lnTo>
                    <a:pt x="89" y="112"/>
                  </a:lnTo>
                  <a:lnTo>
                    <a:pt x="88" y="116"/>
                  </a:lnTo>
                  <a:lnTo>
                    <a:pt x="86" y="119"/>
                  </a:lnTo>
                  <a:lnTo>
                    <a:pt x="84" y="125"/>
                  </a:lnTo>
                  <a:lnTo>
                    <a:pt x="82" y="129"/>
                  </a:lnTo>
                  <a:lnTo>
                    <a:pt x="80" y="135"/>
                  </a:lnTo>
                  <a:lnTo>
                    <a:pt x="78" y="138"/>
                  </a:lnTo>
                  <a:lnTo>
                    <a:pt x="76" y="144"/>
                  </a:lnTo>
                  <a:lnTo>
                    <a:pt x="74" y="150"/>
                  </a:lnTo>
                  <a:lnTo>
                    <a:pt x="72" y="156"/>
                  </a:lnTo>
                  <a:lnTo>
                    <a:pt x="70" y="159"/>
                  </a:lnTo>
                  <a:lnTo>
                    <a:pt x="68" y="165"/>
                  </a:lnTo>
                  <a:lnTo>
                    <a:pt x="67" y="171"/>
                  </a:lnTo>
                  <a:lnTo>
                    <a:pt x="63" y="176"/>
                  </a:lnTo>
                  <a:lnTo>
                    <a:pt x="63" y="182"/>
                  </a:lnTo>
                  <a:lnTo>
                    <a:pt x="59" y="188"/>
                  </a:lnTo>
                  <a:lnTo>
                    <a:pt x="59" y="194"/>
                  </a:lnTo>
                  <a:lnTo>
                    <a:pt x="55" y="199"/>
                  </a:lnTo>
                  <a:lnTo>
                    <a:pt x="55" y="205"/>
                  </a:lnTo>
                  <a:lnTo>
                    <a:pt x="51" y="209"/>
                  </a:lnTo>
                  <a:lnTo>
                    <a:pt x="49" y="214"/>
                  </a:lnTo>
                  <a:lnTo>
                    <a:pt x="48" y="220"/>
                  </a:lnTo>
                  <a:lnTo>
                    <a:pt x="46" y="226"/>
                  </a:lnTo>
                  <a:lnTo>
                    <a:pt x="42" y="230"/>
                  </a:lnTo>
                  <a:lnTo>
                    <a:pt x="42" y="235"/>
                  </a:lnTo>
                  <a:lnTo>
                    <a:pt x="38" y="241"/>
                  </a:lnTo>
                  <a:lnTo>
                    <a:pt x="38" y="247"/>
                  </a:lnTo>
                  <a:lnTo>
                    <a:pt x="34" y="252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9" y="266"/>
                  </a:lnTo>
                  <a:lnTo>
                    <a:pt x="27" y="271"/>
                  </a:lnTo>
                  <a:lnTo>
                    <a:pt x="25" y="275"/>
                  </a:lnTo>
                  <a:lnTo>
                    <a:pt x="25" y="281"/>
                  </a:lnTo>
                  <a:lnTo>
                    <a:pt x="23" y="285"/>
                  </a:lnTo>
                  <a:lnTo>
                    <a:pt x="19" y="292"/>
                  </a:lnTo>
                  <a:lnTo>
                    <a:pt x="15" y="300"/>
                  </a:lnTo>
                  <a:lnTo>
                    <a:pt x="13" y="308"/>
                  </a:lnTo>
                  <a:lnTo>
                    <a:pt x="11" y="313"/>
                  </a:lnTo>
                  <a:lnTo>
                    <a:pt x="8" y="319"/>
                  </a:lnTo>
                  <a:lnTo>
                    <a:pt x="6" y="323"/>
                  </a:lnTo>
                  <a:lnTo>
                    <a:pt x="4" y="327"/>
                  </a:lnTo>
                  <a:lnTo>
                    <a:pt x="4" y="330"/>
                  </a:lnTo>
                  <a:lnTo>
                    <a:pt x="2" y="336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2" y="349"/>
                  </a:lnTo>
                  <a:lnTo>
                    <a:pt x="4" y="348"/>
                  </a:lnTo>
                  <a:lnTo>
                    <a:pt x="8" y="344"/>
                  </a:lnTo>
                  <a:lnTo>
                    <a:pt x="10" y="342"/>
                  </a:lnTo>
                  <a:lnTo>
                    <a:pt x="11" y="338"/>
                  </a:lnTo>
                  <a:lnTo>
                    <a:pt x="13" y="334"/>
                  </a:lnTo>
                  <a:lnTo>
                    <a:pt x="15" y="330"/>
                  </a:lnTo>
                  <a:lnTo>
                    <a:pt x="15" y="33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2751" y="1904"/>
              <a:ext cx="102" cy="158"/>
            </a:xfrm>
            <a:custGeom>
              <a:avLst/>
              <a:gdLst>
                <a:gd name="T0" fmla="*/ 29 w 206"/>
                <a:gd name="T1" fmla="*/ 297 h 316"/>
                <a:gd name="T2" fmla="*/ 35 w 206"/>
                <a:gd name="T3" fmla="*/ 289 h 316"/>
                <a:gd name="T4" fmla="*/ 42 w 206"/>
                <a:gd name="T5" fmla="*/ 284 h 316"/>
                <a:gd name="T6" fmla="*/ 50 w 206"/>
                <a:gd name="T7" fmla="*/ 272 h 316"/>
                <a:gd name="T8" fmla="*/ 61 w 206"/>
                <a:gd name="T9" fmla="*/ 261 h 316"/>
                <a:gd name="T10" fmla="*/ 73 w 206"/>
                <a:gd name="T11" fmla="*/ 248 h 316"/>
                <a:gd name="T12" fmla="*/ 86 w 206"/>
                <a:gd name="T13" fmla="*/ 234 h 316"/>
                <a:gd name="T14" fmla="*/ 99 w 206"/>
                <a:gd name="T15" fmla="*/ 221 h 316"/>
                <a:gd name="T16" fmla="*/ 111 w 206"/>
                <a:gd name="T17" fmla="*/ 204 h 316"/>
                <a:gd name="T18" fmla="*/ 124 w 206"/>
                <a:gd name="T19" fmla="*/ 189 h 316"/>
                <a:gd name="T20" fmla="*/ 137 w 206"/>
                <a:gd name="T21" fmla="*/ 174 h 316"/>
                <a:gd name="T22" fmla="*/ 151 w 206"/>
                <a:gd name="T23" fmla="*/ 158 h 316"/>
                <a:gd name="T24" fmla="*/ 162 w 206"/>
                <a:gd name="T25" fmla="*/ 143 h 316"/>
                <a:gd name="T26" fmla="*/ 172 w 206"/>
                <a:gd name="T27" fmla="*/ 130 h 316"/>
                <a:gd name="T28" fmla="*/ 181 w 206"/>
                <a:gd name="T29" fmla="*/ 115 h 316"/>
                <a:gd name="T30" fmla="*/ 189 w 206"/>
                <a:gd name="T31" fmla="*/ 103 h 316"/>
                <a:gd name="T32" fmla="*/ 192 w 206"/>
                <a:gd name="T33" fmla="*/ 92 h 316"/>
                <a:gd name="T34" fmla="*/ 196 w 206"/>
                <a:gd name="T35" fmla="*/ 80 h 316"/>
                <a:gd name="T36" fmla="*/ 202 w 206"/>
                <a:gd name="T37" fmla="*/ 69 h 316"/>
                <a:gd name="T38" fmla="*/ 204 w 206"/>
                <a:gd name="T39" fmla="*/ 59 h 316"/>
                <a:gd name="T40" fmla="*/ 204 w 206"/>
                <a:gd name="T41" fmla="*/ 50 h 316"/>
                <a:gd name="T42" fmla="*/ 206 w 206"/>
                <a:gd name="T43" fmla="*/ 40 h 316"/>
                <a:gd name="T44" fmla="*/ 206 w 206"/>
                <a:gd name="T45" fmla="*/ 33 h 316"/>
                <a:gd name="T46" fmla="*/ 204 w 206"/>
                <a:gd name="T47" fmla="*/ 21 h 316"/>
                <a:gd name="T48" fmla="*/ 202 w 206"/>
                <a:gd name="T49" fmla="*/ 8 h 316"/>
                <a:gd name="T50" fmla="*/ 200 w 206"/>
                <a:gd name="T51" fmla="*/ 0 h 316"/>
                <a:gd name="T52" fmla="*/ 202 w 206"/>
                <a:gd name="T53" fmla="*/ 14 h 316"/>
                <a:gd name="T54" fmla="*/ 202 w 206"/>
                <a:gd name="T55" fmla="*/ 23 h 316"/>
                <a:gd name="T56" fmla="*/ 202 w 206"/>
                <a:gd name="T57" fmla="*/ 33 h 316"/>
                <a:gd name="T58" fmla="*/ 200 w 206"/>
                <a:gd name="T59" fmla="*/ 40 h 316"/>
                <a:gd name="T60" fmla="*/ 198 w 206"/>
                <a:gd name="T61" fmla="*/ 52 h 316"/>
                <a:gd name="T62" fmla="*/ 192 w 206"/>
                <a:gd name="T63" fmla="*/ 63 h 316"/>
                <a:gd name="T64" fmla="*/ 189 w 206"/>
                <a:gd name="T65" fmla="*/ 71 h 316"/>
                <a:gd name="T66" fmla="*/ 187 w 206"/>
                <a:gd name="T67" fmla="*/ 80 h 316"/>
                <a:gd name="T68" fmla="*/ 181 w 206"/>
                <a:gd name="T69" fmla="*/ 88 h 316"/>
                <a:gd name="T70" fmla="*/ 175 w 206"/>
                <a:gd name="T71" fmla="*/ 97 h 316"/>
                <a:gd name="T72" fmla="*/ 170 w 206"/>
                <a:gd name="T73" fmla="*/ 109 h 316"/>
                <a:gd name="T74" fmla="*/ 164 w 206"/>
                <a:gd name="T75" fmla="*/ 120 h 316"/>
                <a:gd name="T76" fmla="*/ 158 w 206"/>
                <a:gd name="T77" fmla="*/ 130 h 316"/>
                <a:gd name="T78" fmla="*/ 151 w 206"/>
                <a:gd name="T79" fmla="*/ 141 h 316"/>
                <a:gd name="T80" fmla="*/ 145 w 206"/>
                <a:gd name="T81" fmla="*/ 151 h 316"/>
                <a:gd name="T82" fmla="*/ 137 w 206"/>
                <a:gd name="T83" fmla="*/ 162 h 316"/>
                <a:gd name="T84" fmla="*/ 132 w 206"/>
                <a:gd name="T85" fmla="*/ 172 h 316"/>
                <a:gd name="T86" fmla="*/ 124 w 206"/>
                <a:gd name="T87" fmla="*/ 181 h 316"/>
                <a:gd name="T88" fmla="*/ 116 w 206"/>
                <a:gd name="T89" fmla="*/ 189 h 316"/>
                <a:gd name="T90" fmla="*/ 111 w 206"/>
                <a:gd name="T91" fmla="*/ 196 h 316"/>
                <a:gd name="T92" fmla="*/ 97 w 206"/>
                <a:gd name="T93" fmla="*/ 212 h 316"/>
                <a:gd name="T94" fmla="*/ 82 w 206"/>
                <a:gd name="T95" fmla="*/ 227 h 316"/>
                <a:gd name="T96" fmla="*/ 75 w 206"/>
                <a:gd name="T97" fmla="*/ 236 h 316"/>
                <a:gd name="T98" fmla="*/ 65 w 206"/>
                <a:gd name="T99" fmla="*/ 244 h 316"/>
                <a:gd name="T100" fmla="*/ 58 w 206"/>
                <a:gd name="T101" fmla="*/ 253 h 316"/>
                <a:gd name="T102" fmla="*/ 52 w 206"/>
                <a:gd name="T103" fmla="*/ 263 h 316"/>
                <a:gd name="T104" fmla="*/ 35 w 206"/>
                <a:gd name="T105" fmla="*/ 278 h 316"/>
                <a:gd name="T106" fmla="*/ 23 w 206"/>
                <a:gd name="T107" fmla="*/ 291 h 316"/>
                <a:gd name="T108" fmla="*/ 14 w 206"/>
                <a:gd name="T109" fmla="*/ 303 h 316"/>
                <a:gd name="T110" fmla="*/ 6 w 206"/>
                <a:gd name="T111" fmla="*/ 310 h 316"/>
                <a:gd name="T112" fmla="*/ 0 w 206"/>
                <a:gd name="T113" fmla="*/ 316 h 316"/>
                <a:gd name="T114" fmla="*/ 4 w 206"/>
                <a:gd name="T115" fmla="*/ 316 h 316"/>
                <a:gd name="T116" fmla="*/ 14 w 206"/>
                <a:gd name="T117" fmla="*/ 312 h 316"/>
                <a:gd name="T118" fmla="*/ 27 w 206"/>
                <a:gd name="T119" fmla="*/ 30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" h="316">
                  <a:moveTo>
                    <a:pt x="27" y="301"/>
                  </a:moveTo>
                  <a:lnTo>
                    <a:pt x="29" y="297"/>
                  </a:lnTo>
                  <a:lnTo>
                    <a:pt x="33" y="293"/>
                  </a:lnTo>
                  <a:lnTo>
                    <a:pt x="35" y="289"/>
                  </a:lnTo>
                  <a:lnTo>
                    <a:pt x="39" y="288"/>
                  </a:lnTo>
                  <a:lnTo>
                    <a:pt x="42" y="284"/>
                  </a:lnTo>
                  <a:lnTo>
                    <a:pt x="46" y="278"/>
                  </a:lnTo>
                  <a:lnTo>
                    <a:pt x="50" y="272"/>
                  </a:lnTo>
                  <a:lnTo>
                    <a:pt x="56" y="267"/>
                  </a:lnTo>
                  <a:lnTo>
                    <a:pt x="61" y="261"/>
                  </a:lnTo>
                  <a:lnTo>
                    <a:pt x="67" y="255"/>
                  </a:lnTo>
                  <a:lnTo>
                    <a:pt x="73" y="248"/>
                  </a:lnTo>
                  <a:lnTo>
                    <a:pt x="78" y="242"/>
                  </a:lnTo>
                  <a:lnTo>
                    <a:pt x="86" y="234"/>
                  </a:lnTo>
                  <a:lnTo>
                    <a:pt x="92" y="229"/>
                  </a:lnTo>
                  <a:lnTo>
                    <a:pt x="99" y="221"/>
                  </a:lnTo>
                  <a:lnTo>
                    <a:pt x="105" y="212"/>
                  </a:lnTo>
                  <a:lnTo>
                    <a:pt x="111" y="204"/>
                  </a:lnTo>
                  <a:lnTo>
                    <a:pt x="118" y="196"/>
                  </a:lnTo>
                  <a:lnTo>
                    <a:pt x="124" y="189"/>
                  </a:lnTo>
                  <a:lnTo>
                    <a:pt x="132" y="181"/>
                  </a:lnTo>
                  <a:lnTo>
                    <a:pt x="137" y="174"/>
                  </a:lnTo>
                  <a:lnTo>
                    <a:pt x="145" y="166"/>
                  </a:lnTo>
                  <a:lnTo>
                    <a:pt x="151" y="158"/>
                  </a:lnTo>
                  <a:lnTo>
                    <a:pt x="156" y="151"/>
                  </a:lnTo>
                  <a:lnTo>
                    <a:pt x="162" y="143"/>
                  </a:lnTo>
                  <a:lnTo>
                    <a:pt x="168" y="135"/>
                  </a:lnTo>
                  <a:lnTo>
                    <a:pt x="172" y="130"/>
                  </a:lnTo>
                  <a:lnTo>
                    <a:pt x="177" y="122"/>
                  </a:lnTo>
                  <a:lnTo>
                    <a:pt x="181" y="115"/>
                  </a:lnTo>
                  <a:lnTo>
                    <a:pt x="185" y="111"/>
                  </a:lnTo>
                  <a:lnTo>
                    <a:pt x="189" y="103"/>
                  </a:lnTo>
                  <a:lnTo>
                    <a:pt x="191" y="97"/>
                  </a:lnTo>
                  <a:lnTo>
                    <a:pt x="192" y="92"/>
                  </a:lnTo>
                  <a:lnTo>
                    <a:pt x="196" y="86"/>
                  </a:lnTo>
                  <a:lnTo>
                    <a:pt x="196" y="80"/>
                  </a:lnTo>
                  <a:lnTo>
                    <a:pt x="200" y="75"/>
                  </a:lnTo>
                  <a:lnTo>
                    <a:pt x="202" y="69"/>
                  </a:lnTo>
                  <a:lnTo>
                    <a:pt x="202" y="65"/>
                  </a:lnTo>
                  <a:lnTo>
                    <a:pt x="204" y="59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6" y="44"/>
                  </a:lnTo>
                  <a:lnTo>
                    <a:pt x="206" y="40"/>
                  </a:lnTo>
                  <a:lnTo>
                    <a:pt x="206" y="37"/>
                  </a:lnTo>
                  <a:lnTo>
                    <a:pt x="206" y="33"/>
                  </a:lnTo>
                  <a:lnTo>
                    <a:pt x="206" y="29"/>
                  </a:lnTo>
                  <a:lnTo>
                    <a:pt x="204" y="21"/>
                  </a:lnTo>
                  <a:lnTo>
                    <a:pt x="204" y="16"/>
                  </a:lnTo>
                  <a:lnTo>
                    <a:pt x="202" y="8"/>
                  </a:lnTo>
                  <a:lnTo>
                    <a:pt x="202" y="4"/>
                  </a:lnTo>
                  <a:lnTo>
                    <a:pt x="200" y="0"/>
                  </a:lnTo>
                  <a:lnTo>
                    <a:pt x="200" y="6"/>
                  </a:lnTo>
                  <a:lnTo>
                    <a:pt x="202" y="14"/>
                  </a:lnTo>
                  <a:lnTo>
                    <a:pt x="202" y="18"/>
                  </a:lnTo>
                  <a:lnTo>
                    <a:pt x="202" y="23"/>
                  </a:lnTo>
                  <a:lnTo>
                    <a:pt x="202" y="27"/>
                  </a:lnTo>
                  <a:lnTo>
                    <a:pt x="202" y="33"/>
                  </a:lnTo>
                  <a:lnTo>
                    <a:pt x="200" y="37"/>
                  </a:lnTo>
                  <a:lnTo>
                    <a:pt x="200" y="40"/>
                  </a:lnTo>
                  <a:lnTo>
                    <a:pt x="198" y="46"/>
                  </a:lnTo>
                  <a:lnTo>
                    <a:pt x="198" y="52"/>
                  </a:lnTo>
                  <a:lnTo>
                    <a:pt x="196" y="56"/>
                  </a:lnTo>
                  <a:lnTo>
                    <a:pt x="192" y="63"/>
                  </a:lnTo>
                  <a:lnTo>
                    <a:pt x="191" y="67"/>
                  </a:lnTo>
                  <a:lnTo>
                    <a:pt x="189" y="71"/>
                  </a:lnTo>
                  <a:lnTo>
                    <a:pt x="189" y="75"/>
                  </a:lnTo>
                  <a:lnTo>
                    <a:pt x="187" y="80"/>
                  </a:lnTo>
                  <a:lnTo>
                    <a:pt x="183" y="84"/>
                  </a:lnTo>
                  <a:lnTo>
                    <a:pt x="181" y="88"/>
                  </a:lnTo>
                  <a:lnTo>
                    <a:pt x="179" y="94"/>
                  </a:lnTo>
                  <a:lnTo>
                    <a:pt x="175" y="97"/>
                  </a:lnTo>
                  <a:lnTo>
                    <a:pt x="173" y="103"/>
                  </a:lnTo>
                  <a:lnTo>
                    <a:pt x="170" y="109"/>
                  </a:lnTo>
                  <a:lnTo>
                    <a:pt x="166" y="115"/>
                  </a:lnTo>
                  <a:lnTo>
                    <a:pt x="164" y="120"/>
                  </a:lnTo>
                  <a:lnTo>
                    <a:pt x="160" y="126"/>
                  </a:lnTo>
                  <a:lnTo>
                    <a:pt x="158" y="130"/>
                  </a:lnTo>
                  <a:lnTo>
                    <a:pt x="154" y="135"/>
                  </a:lnTo>
                  <a:lnTo>
                    <a:pt x="151" y="141"/>
                  </a:lnTo>
                  <a:lnTo>
                    <a:pt x="147" y="147"/>
                  </a:lnTo>
                  <a:lnTo>
                    <a:pt x="145" y="151"/>
                  </a:lnTo>
                  <a:lnTo>
                    <a:pt x="139" y="156"/>
                  </a:lnTo>
                  <a:lnTo>
                    <a:pt x="137" y="162"/>
                  </a:lnTo>
                  <a:lnTo>
                    <a:pt x="134" y="166"/>
                  </a:lnTo>
                  <a:lnTo>
                    <a:pt x="132" y="172"/>
                  </a:lnTo>
                  <a:lnTo>
                    <a:pt x="128" y="175"/>
                  </a:lnTo>
                  <a:lnTo>
                    <a:pt x="124" y="181"/>
                  </a:lnTo>
                  <a:lnTo>
                    <a:pt x="120" y="185"/>
                  </a:lnTo>
                  <a:lnTo>
                    <a:pt x="116" y="189"/>
                  </a:lnTo>
                  <a:lnTo>
                    <a:pt x="113" y="193"/>
                  </a:lnTo>
                  <a:lnTo>
                    <a:pt x="111" y="196"/>
                  </a:lnTo>
                  <a:lnTo>
                    <a:pt x="105" y="204"/>
                  </a:lnTo>
                  <a:lnTo>
                    <a:pt x="97" y="212"/>
                  </a:lnTo>
                  <a:lnTo>
                    <a:pt x="90" y="219"/>
                  </a:lnTo>
                  <a:lnTo>
                    <a:pt x="82" y="227"/>
                  </a:lnTo>
                  <a:lnTo>
                    <a:pt x="78" y="231"/>
                  </a:lnTo>
                  <a:lnTo>
                    <a:pt x="75" y="236"/>
                  </a:lnTo>
                  <a:lnTo>
                    <a:pt x="71" y="240"/>
                  </a:lnTo>
                  <a:lnTo>
                    <a:pt x="65" y="244"/>
                  </a:lnTo>
                  <a:lnTo>
                    <a:pt x="61" y="248"/>
                  </a:lnTo>
                  <a:lnTo>
                    <a:pt x="58" y="253"/>
                  </a:lnTo>
                  <a:lnTo>
                    <a:pt x="54" y="257"/>
                  </a:lnTo>
                  <a:lnTo>
                    <a:pt x="52" y="263"/>
                  </a:lnTo>
                  <a:lnTo>
                    <a:pt x="44" y="270"/>
                  </a:lnTo>
                  <a:lnTo>
                    <a:pt x="35" y="278"/>
                  </a:lnTo>
                  <a:lnTo>
                    <a:pt x="29" y="286"/>
                  </a:lnTo>
                  <a:lnTo>
                    <a:pt x="23" y="291"/>
                  </a:lnTo>
                  <a:lnTo>
                    <a:pt x="18" y="297"/>
                  </a:lnTo>
                  <a:lnTo>
                    <a:pt x="14" y="303"/>
                  </a:lnTo>
                  <a:lnTo>
                    <a:pt x="8" y="307"/>
                  </a:lnTo>
                  <a:lnTo>
                    <a:pt x="6" y="310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4" y="316"/>
                  </a:lnTo>
                  <a:lnTo>
                    <a:pt x="8" y="314"/>
                  </a:lnTo>
                  <a:lnTo>
                    <a:pt x="14" y="312"/>
                  </a:lnTo>
                  <a:lnTo>
                    <a:pt x="20" y="307"/>
                  </a:lnTo>
                  <a:lnTo>
                    <a:pt x="27" y="301"/>
                  </a:lnTo>
                  <a:lnTo>
                    <a:pt x="27" y="301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2605" y="1761"/>
              <a:ext cx="287" cy="945"/>
            </a:xfrm>
            <a:custGeom>
              <a:avLst/>
              <a:gdLst>
                <a:gd name="T0" fmla="*/ 566 w 574"/>
                <a:gd name="T1" fmla="*/ 35 h 1890"/>
                <a:gd name="T2" fmla="*/ 551 w 574"/>
                <a:gd name="T3" fmla="*/ 78 h 1890"/>
                <a:gd name="T4" fmla="*/ 532 w 574"/>
                <a:gd name="T5" fmla="*/ 133 h 1890"/>
                <a:gd name="T6" fmla="*/ 507 w 574"/>
                <a:gd name="T7" fmla="*/ 192 h 1890"/>
                <a:gd name="T8" fmla="*/ 479 w 574"/>
                <a:gd name="T9" fmla="*/ 255 h 1890"/>
                <a:gd name="T10" fmla="*/ 444 w 574"/>
                <a:gd name="T11" fmla="*/ 316 h 1890"/>
                <a:gd name="T12" fmla="*/ 405 w 574"/>
                <a:gd name="T13" fmla="*/ 371 h 1890"/>
                <a:gd name="T14" fmla="*/ 355 w 574"/>
                <a:gd name="T15" fmla="*/ 422 h 1890"/>
                <a:gd name="T16" fmla="*/ 298 w 574"/>
                <a:gd name="T17" fmla="*/ 478 h 1890"/>
                <a:gd name="T18" fmla="*/ 237 w 574"/>
                <a:gd name="T19" fmla="*/ 537 h 1890"/>
                <a:gd name="T20" fmla="*/ 176 w 574"/>
                <a:gd name="T21" fmla="*/ 601 h 1890"/>
                <a:gd name="T22" fmla="*/ 119 w 574"/>
                <a:gd name="T23" fmla="*/ 672 h 1890"/>
                <a:gd name="T24" fmla="*/ 72 w 574"/>
                <a:gd name="T25" fmla="*/ 751 h 1890"/>
                <a:gd name="T26" fmla="*/ 38 w 574"/>
                <a:gd name="T27" fmla="*/ 839 h 1890"/>
                <a:gd name="T28" fmla="*/ 24 w 574"/>
                <a:gd name="T29" fmla="*/ 940 h 1890"/>
                <a:gd name="T30" fmla="*/ 24 w 574"/>
                <a:gd name="T31" fmla="*/ 1044 h 1890"/>
                <a:gd name="T32" fmla="*/ 36 w 574"/>
                <a:gd name="T33" fmla="*/ 1149 h 1890"/>
                <a:gd name="T34" fmla="*/ 55 w 574"/>
                <a:gd name="T35" fmla="*/ 1251 h 1890"/>
                <a:gd name="T36" fmla="*/ 76 w 574"/>
                <a:gd name="T37" fmla="*/ 1352 h 1890"/>
                <a:gd name="T38" fmla="*/ 97 w 574"/>
                <a:gd name="T39" fmla="*/ 1447 h 1890"/>
                <a:gd name="T40" fmla="*/ 112 w 574"/>
                <a:gd name="T41" fmla="*/ 1539 h 1890"/>
                <a:gd name="T42" fmla="*/ 118 w 574"/>
                <a:gd name="T43" fmla="*/ 1622 h 1890"/>
                <a:gd name="T44" fmla="*/ 112 w 574"/>
                <a:gd name="T45" fmla="*/ 1700 h 1890"/>
                <a:gd name="T46" fmla="*/ 93 w 574"/>
                <a:gd name="T47" fmla="*/ 1763 h 1890"/>
                <a:gd name="T48" fmla="*/ 78 w 574"/>
                <a:gd name="T49" fmla="*/ 1810 h 1890"/>
                <a:gd name="T50" fmla="*/ 53 w 574"/>
                <a:gd name="T51" fmla="*/ 1856 h 1890"/>
                <a:gd name="T52" fmla="*/ 15 w 574"/>
                <a:gd name="T53" fmla="*/ 1888 h 1890"/>
                <a:gd name="T54" fmla="*/ 30 w 574"/>
                <a:gd name="T55" fmla="*/ 1862 h 1890"/>
                <a:gd name="T56" fmla="*/ 57 w 574"/>
                <a:gd name="T57" fmla="*/ 1810 h 1890"/>
                <a:gd name="T58" fmla="*/ 72 w 574"/>
                <a:gd name="T59" fmla="*/ 1771 h 1890"/>
                <a:gd name="T60" fmla="*/ 85 w 574"/>
                <a:gd name="T61" fmla="*/ 1723 h 1890"/>
                <a:gd name="T62" fmla="*/ 95 w 574"/>
                <a:gd name="T63" fmla="*/ 1666 h 1890"/>
                <a:gd name="T64" fmla="*/ 99 w 574"/>
                <a:gd name="T65" fmla="*/ 1603 h 1890"/>
                <a:gd name="T66" fmla="*/ 91 w 574"/>
                <a:gd name="T67" fmla="*/ 1533 h 1890"/>
                <a:gd name="T68" fmla="*/ 78 w 574"/>
                <a:gd name="T69" fmla="*/ 1459 h 1890"/>
                <a:gd name="T70" fmla="*/ 59 w 574"/>
                <a:gd name="T71" fmla="*/ 1379 h 1890"/>
                <a:gd name="T72" fmla="*/ 40 w 574"/>
                <a:gd name="T73" fmla="*/ 1295 h 1890"/>
                <a:gd name="T74" fmla="*/ 21 w 574"/>
                <a:gd name="T75" fmla="*/ 1208 h 1890"/>
                <a:gd name="T76" fmla="*/ 7 w 574"/>
                <a:gd name="T77" fmla="*/ 1116 h 1890"/>
                <a:gd name="T78" fmla="*/ 0 w 574"/>
                <a:gd name="T79" fmla="*/ 1021 h 1890"/>
                <a:gd name="T80" fmla="*/ 3 w 574"/>
                <a:gd name="T81" fmla="*/ 926 h 1890"/>
                <a:gd name="T82" fmla="*/ 26 w 574"/>
                <a:gd name="T83" fmla="*/ 829 h 1890"/>
                <a:gd name="T84" fmla="*/ 68 w 574"/>
                <a:gd name="T85" fmla="*/ 736 h 1890"/>
                <a:gd name="T86" fmla="*/ 123 w 574"/>
                <a:gd name="T87" fmla="*/ 649 h 1890"/>
                <a:gd name="T88" fmla="*/ 186 w 574"/>
                <a:gd name="T89" fmla="*/ 567 h 1890"/>
                <a:gd name="T90" fmla="*/ 247 w 574"/>
                <a:gd name="T91" fmla="*/ 497 h 1890"/>
                <a:gd name="T92" fmla="*/ 304 w 574"/>
                <a:gd name="T93" fmla="*/ 438 h 1890"/>
                <a:gd name="T94" fmla="*/ 351 w 574"/>
                <a:gd name="T95" fmla="*/ 390 h 1890"/>
                <a:gd name="T96" fmla="*/ 387 w 574"/>
                <a:gd name="T97" fmla="*/ 354 h 1890"/>
                <a:gd name="T98" fmla="*/ 425 w 574"/>
                <a:gd name="T99" fmla="*/ 306 h 1890"/>
                <a:gd name="T100" fmla="*/ 456 w 574"/>
                <a:gd name="T101" fmla="*/ 261 h 1890"/>
                <a:gd name="T102" fmla="*/ 482 w 574"/>
                <a:gd name="T103" fmla="*/ 211 h 1890"/>
                <a:gd name="T104" fmla="*/ 507 w 574"/>
                <a:gd name="T105" fmla="*/ 160 h 1890"/>
                <a:gd name="T106" fmla="*/ 532 w 574"/>
                <a:gd name="T107" fmla="*/ 99 h 1890"/>
                <a:gd name="T108" fmla="*/ 557 w 574"/>
                <a:gd name="T109" fmla="*/ 44 h 1890"/>
                <a:gd name="T110" fmla="*/ 574 w 574"/>
                <a:gd name="T111" fmla="*/ 0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4" h="1890">
                  <a:moveTo>
                    <a:pt x="574" y="0"/>
                  </a:moveTo>
                  <a:lnTo>
                    <a:pt x="574" y="6"/>
                  </a:lnTo>
                  <a:lnTo>
                    <a:pt x="572" y="10"/>
                  </a:lnTo>
                  <a:lnTo>
                    <a:pt x="570" y="17"/>
                  </a:lnTo>
                  <a:lnTo>
                    <a:pt x="568" y="21"/>
                  </a:lnTo>
                  <a:lnTo>
                    <a:pt x="568" y="25"/>
                  </a:lnTo>
                  <a:lnTo>
                    <a:pt x="566" y="29"/>
                  </a:lnTo>
                  <a:lnTo>
                    <a:pt x="566" y="35"/>
                  </a:lnTo>
                  <a:lnTo>
                    <a:pt x="562" y="38"/>
                  </a:lnTo>
                  <a:lnTo>
                    <a:pt x="560" y="44"/>
                  </a:lnTo>
                  <a:lnTo>
                    <a:pt x="560" y="48"/>
                  </a:lnTo>
                  <a:lnTo>
                    <a:pt x="559" y="56"/>
                  </a:lnTo>
                  <a:lnTo>
                    <a:pt x="557" y="59"/>
                  </a:lnTo>
                  <a:lnTo>
                    <a:pt x="555" y="65"/>
                  </a:lnTo>
                  <a:lnTo>
                    <a:pt x="553" y="71"/>
                  </a:lnTo>
                  <a:lnTo>
                    <a:pt x="551" y="78"/>
                  </a:lnTo>
                  <a:lnTo>
                    <a:pt x="549" y="84"/>
                  </a:lnTo>
                  <a:lnTo>
                    <a:pt x="547" y="90"/>
                  </a:lnTo>
                  <a:lnTo>
                    <a:pt x="545" y="97"/>
                  </a:lnTo>
                  <a:lnTo>
                    <a:pt x="541" y="103"/>
                  </a:lnTo>
                  <a:lnTo>
                    <a:pt x="539" y="111"/>
                  </a:lnTo>
                  <a:lnTo>
                    <a:pt x="538" y="118"/>
                  </a:lnTo>
                  <a:lnTo>
                    <a:pt x="534" y="126"/>
                  </a:lnTo>
                  <a:lnTo>
                    <a:pt x="532" y="133"/>
                  </a:lnTo>
                  <a:lnTo>
                    <a:pt x="530" y="139"/>
                  </a:lnTo>
                  <a:lnTo>
                    <a:pt x="526" y="147"/>
                  </a:lnTo>
                  <a:lnTo>
                    <a:pt x="522" y="154"/>
                  </a:lnTo>
                  <a:lnTo>
                    <a:pt x="520" y="162"/>
                  </a:lnTo>
                  <a:lnTo>
                    <a:pt x="517" y="170"/>
                  </a:lnTo>
                  <a:lnTo>
                    <a:pt x="513" y="177"/>
                  </a:lnTo>
                  <a:lnTo>
                    <a:pt x="511" y="185"/>
                  </a:lnTo>
                  <a:lnTo>
                    <a:pt x="507" y="192"/>
                  </a:lnTo>
                  <a:lnTo>
                    <a:pt x="503" y="200"/>
                  </a:lnTo>
                  <a:lnTo>
                    <a:pt x="500" y="208"/>
                  </a:lnTo>
                  <a:lnTo>
                    <a:pt x="496" y="215"/>
                  </a:lnTo>
                  <a:lnTo>
                    <a:pt x="494" y="223"/>
                  </a:lnTo>
                  <a:lnTo>
                    <a:pt x="490" y="232"/>
                  </a:lnTo>
                  <a:lnTo>
                    <a:pt x="486" y="240"/>
                  </a:lnTo>
                  <a:lnTo>
                    <a:pt x="482" y="248"/>
                  </a:lnTo>
                  <a:lnTo>
                    <a:pt x="479" y="255"/>
                  </a:lnTo>
                  <a:lnTo>
                    <a:pt x="473" y="263"/>
                  </a:lnTo>
                  <a:lnTo>
                    <a:pt x="469" y="270"/>
                  </a:lnTo>
                  <a:lnTo>
                    <a:pt x="465" y="278"/>
                  </a:lnTo>
                  <a:lnTo>
                    <a:pt x="462" y="286"/>
                  </a:lnTo>
                  <a:lnTo>
                    <a:pt x="456" y="293"/>
                  </a:lnTo>
                  <a:lnTo>
                    <a:pt x="452" y="301"/>
                  </a:lnTo>
                  <a:lnTo>
                    <a:pt x="448" y="308"/>
                  </a:lnTo>
                  <a:lnTo>
                    <a:pt x="444" y="316"/>
                  </a:lnTo>
                  <a:lnTo>
                    <a:pt x="439" y="324"/>
                  </a:lnTo>
                  <a:lnTo>
                    <a:pt x="433" y="329"/>
                  </a:lnTo>
                  <a:lnTo>
                    <a:pt x="429" y="337"/>
                  </a:lnTo>
                  <a:lnTo>
                    <a:pt x="424" y="345"/>
                  </a:lnTo>
                  <a:lnTo>
                    <a:pt x="418" y="350"/>
                  </a:lnTo>
                  <a:lnTo>
                    <a:pt x="414" y="358"/>
                  </a:lnTo>
                  <a:lnTo>
                    <a:pt x="408" y="364"/>
                  </a:lnTo>
                  <a:lnTo>
                    <a:pt x="405" y="371"/>
                  </a:lnTo>
                  <a:lnTo>
                    <a:pt x="399" y="377"/>
                  </a:lnTo>
                  <a:lnTo>
                    <a:pt x="393" y="383"/>
                  </a:lnTo>
                  <a:lnTo>
                    <a:pt x="387" y="390"/>
                  </a:lnTo>
                  <a:lnTo>
                    <a:pt x="382" y="396"/>
                  </a:lnTo>
                  <a:lnTo>
                    <a:pt x="374" y="402"/>
                  </a:lnTo>
                  <a:lnTo>
                    <a:pt x="368" y="409"/>
                  </a:lnTo>
                  <a:lnTo>
                    <a:pt x="363" y="415"/>
                  </a:lnTo>
                  <a:lnTo>
                    <a:pt x="355" y="422"/>
                  </a:lnTo>
                  <a:lnTo>
                    <a:pt x="349" y="428"/>
                  </a:lnTo>
                  <a:lnTo>
                    <a:pt x="342" y="436"/>
                  </a:lnTo>
                  <a:lnTo>
                    <a:pt x="334" y="441"/>
                  </a:lnTo>
                  <a:lnTo>
                    <a:pt x="329" y="449"/>
                  </a:lnTo>
                  <a:lnTo>
                    <a:pt x="321" y="457"/>
                  </a:lnTo>
                  <a:lnTo>
                    <a:pt x="313" y="462"/>
                  </a:lnTo>
                  <a:lnTo>
                    <a:pt x="306" y="470"/>
                  </a:lnTo>
                  <a:lnTo>
                    <a:pt x="298" y="478"/>
                  </a:lnTo>
                  <a:lnTo>
                    <a:pt x="290" y="483"/>
                  </a:lnTo>
                  <a:lnTo>
                    <a:pt x="283" y="491"/>
                  </a:lnTo>
                  <a:lnTo>
                    <a:pt x="275" y="499"/>
                  </a:lnTo>
                  <a:lnTo>
                    <a:pt x="268" y="504"/>
                  </a:lnTo>
                  <a:lnTo>
                    <a:pt x="260" y="512"/>
                  </a:lnTo>
                  <a:lnTo>
                    <a:pt x="252" y="519"/>
                  </a:lnTo>
                  <a:lnTo>
                    <a:pt x="245" y="527"/>
                  </a:lnTo>
                  <a:lnTo>
                    <a:pt x="237" y="537"/>
                  </a:lnTo>
                  <a:lnTo>
                    <a:pt x="230" y="544"/>
                  </a:lnTo>
                  <a:lnTo>
                    <a:pt x="222" y="552"/>
                  </a:lnTo>
                  <a:lnTo>
                    <a:pt x="214" y="559"/>
                  </a:lnTo>
                  <a:lnTo>
                    <a:pt x="207" y="567"/>
                  </a:lnTo>
                  <a:lnTo>
                    <a:pt x="199" y="575"/>
                  </a:lnTo>
                  <a:lnTo>
                    <a:pt x="192" y="584"/>
                  </a:lnTo>
                  <a:lnTo>
                    <a:pt x="184" y="592"/>
                  </a:lnTo>
                  <a:lnTo>
                    <a:pt x="176" y="601"/>
                  </a:lnTo>
                  <a:lnTo>
                    <a:pt x="169" y="609"/>
                  </a:lnTo>
                  <a:lnTo>
                    <a:pt x="161" y="618"/>
                  </a:lnTo>
                  <a:lnTo>
                    <a:pt x="156" y="626"/>
                  </a:lnTo>
                  <a:lnTo>
                    <a:pt x="148" y="635"/>
                  </a:lnTo>
                  <a:lnTo>
                    <a:pt x="140" y="643"/>
                  </a:lnTo>
                  <a:lnTo>
                    <a:pt x="133" y="653"/>
                  </a:lnTo>
                  <a:lnTo>
                    <a:pt x="127" y="662"/>
                  </a:lnTo>
                  <a:lnTo>
                    <a:pt x="119" y="672"/>
                  </a:lnTo>
                  <a:lnTo>
                    <a:pt x="114" y="681"/>
                  </a:lnTo>
                  <a:lnTo>
                    <a:pt x="106" y="691"/>
                  </a:lnTo>
                  <a:lnTo>
                    <a:pt x="100" y="700"/>
                  </a:lnTo>
                  <a:lnTo>
                    <a:pt x="95" y="710"/>
                  </a:lnTo>
                  <a:lnTo>
                    <a:pt x="89" y="719"/>
                  </a:lnTo>
                  <a:lnTo>
                    <a:pt x="83" y="731"/>
                  </a:lnTo>
                  <a:lnTo>
                    <a:pt x="78" y="740"/>
                  </a:lnTo>
                  <a:lnTo>
                    <a:pt x="72" y="751"/>
                  </a:lnTo>
                  <a:lnTo>
                    <a:pt x="68" y="761"/>
                  </a:lnTo>
                  <a:lnTo>
                    <a:pt x="62" y="772"/>
                  </a:lnTo>
                  <a:lnTo>
                    <a:pt x="57" y="782"/>
                  </a:lnTo>
                  <a:lnTo>
                    <a:pt x="53" y="795"/>
                  </a:lnTo>
                  <a:lnTo>
                    <a:pt x="49" y="805"/>
                  </a:lnTo>
                  <a:lnTo>
                    <a:pt x="45" y="816"/>
                  </a:lnTo>
                  <a:lnTo>
                    <a:pt x="41" y="827"/>
                  </a:lnTo>
                  <a:lnTo>
                    <a:pt x="38" y="839"/>
                  </a:lnTo>
                  <a:lnTo>
                    <a:pt x="36" y="852"/>
                  </a:lnTo>
                  <a:lnTo>
                    <a:pt x="32" y="864"/>
                  </a:lnTo>
                  <a:lnTo>
                    <a:pt x="30" y="875"/>
                  </a:lnTo>
                  <a:lnTo>
                    <a:pt x="28" y="888"/>
                  </a:lnTo>
                  <a:lnTo>
                    <a:pt x="26" y="900"/>
                  </a:lnTo>
                  <a:lnTo>
                    <a:pt x="24" y="913"/>
                  </a:lnTo>
                  <a:lnTo>
                    <a:pt x="24" y="926"/>
                  </a:lnTo>
                  <a:lnTo>
                    <a:pt x="24" y="940"/>
                  </a:lnTo>
                  <a:lnTo>
                    <a:pt x="22" y="953"/>
                  </a:lnTo>
                  <a:lnTo>
                    <a:pt x="22" y="966"/>
                  </a:lnTo>
                  <a:lnTo>
                    <a:pt x="22" y="980"/>
                  </a:lnTo>
                  <a:lnTo>
                    <a:pt x="22" y="993"/>
                  </a:lnTo>
                  <a:lnTo>
                    <a:pt x="22" y="1004"/>
                  </a:lnTo>
                  <a:lnTo>
                    <a:pt x="22" y="1018"/>
                  </a:lnTo>
                  <a:lnTo>
                    <a:pt x="22" y="1031"/>
                  </a:lnTo>
                  <a:lnTo>
                    <a:pt x="24" y="1044"/>
                  </a:lnTo>
                  <a:lnTo>
                    <a:pt x="24" y="1058"/>
                  </a:lnTo>
                  <a:lnTo>
                    <a:pt x="26" y="1071"/>
                  </a:lnTo>
                  <a:lnTo>
                    <a:pt x="26" y="1084"/>
                  </a:lnTo>
                  <a:lnTo>
                    <a:pt x="28" y="1097"/>
                  </a:lnTo>
                  <a:lnTo>
                    <a:pt x="30" y="1109"/>
                  </a:lnTo>
                  <a:lnTo>
                    <a:pt x="32" y="1122"/>
                  </a:lnTo>
                  <a:lnTo>
                    <a:pt x="34" y="1135"/>
                  </a:lnTo>
                  <a:lnTo>
                    <a:pt x="36" y="1149"/>
                  </a:lnTo>
                  <a:lnTo>
                    <a:pt x="38" y="1162"/>
                  </a:lnTo>
                  <a:lnTo>
                    <a:pt x="40" y="1174"/>
                  </a:lnTo>
                  <a:lnTo>
                    <a:pt x="41" y="1187"/>
                  </a:lnTo>
                  <a:lnTo>
                    <a:pt x="45" y="1200"/>
                  </a:lnTo>
                  <a:lnTo>
                    <a:pt x="47" y="1213"/>
                  </a:lnTo>
                  <a:lnTo>
                    <a:pt x="49" y="1225"/>
                  </a:lnTo>
                  <a:lnTo>
                    <a:pt x="51" y="1238"/>
                  </a:lnTo>
                  <a:lnTo>
                    <a:pt x="55" y="1251"/>
                  </a:lnTo>
                  <a:lnTo>
                    <a:pt x="57" y="1263"/>
                  </a:lnTo>
                  <a:lnTo>
                    <a:pt x="59" y="1276"/>
                  </a:lnTo>
                  <a:lnTo>
                    <a:pt x="62" y="1288"/>
                  </a:lnTo>
                  <a:lnTo>
                    <a:pt x="64" y="1301"/>
                  </a:lnTo>
                  <a:lnTo>
                    <a:pt x="68" y="1314"/>
                  </a:lnTo>
                  <a:lnTo>
                    <a:pt x="70" y="1328"/>
                  </a:lnTo>
                  <a:lnTo>
                    <a:pt x="74" y="1339"/>
                  </a:lnTo>
                  <a:lnTo>
                    <a:pt x="76" y="1352"/>
                  </a:lnTo>
                  <a:lnTo>
                    <a:pt x="80" y="1364"/>
                  </a:lnTo>
                  <a:lnTo>
                    <a:pt x="81" y="1375"/>
                  </a:lnTo>
                  <a:lnTo>
                    <a:pt x="83" y="1386"/>
                  </a:lnTo>
                  <a:lnTo>
                    <a:pt x="85" y="1400"/>
                  </a:lnTo>
                  <a:lnTo>
                    <a:pt x="89" y="1411"/>
                  </a:lnTo>
                  <a:lnTo>
                    <a:pt x="91" y="1423"/>
                  </a:lnTo>
                  <a:lnTo>
                    <a:pt x="93" y="1434"/>
                  </a:lnTo>
                  <a:lnTo>
                    <a:pt x="97" y="1447"/>
                  </a:lnTo>
                  <a:lnTo>
                    <a:pt x="99" y="1459"/>
                  </a:lnTo>
                  <a:lnTo>
                    <a:pt x="100" y="1470"/>
                  </a:lnTo>
                  <a:lnTo>
                    <a:pt x="102" y="1480"/>
                  </a:lnTo>
                  <a:lnTo>
                    <a:pt x="104" y="1493"/>
                  </a:lnTo>
                  <a:lnTo>
                    <a:pt x="106" y="1502"/>
                  </a:lnTo>
                  <a:lnTo>
                    <a:pt x="108" y="1516"/>
                  </a:lnTo>
                  <a:lnTo>
                    <a:pt x="110" y="1525"/>
                  </a:lnTo>
                  <a:lnTo>
                    <a:pt x="112" y="1539"/>
                  </a:lnTo>
                  <a:lnTo>
                    <a:pt x="112" y="1548"/>
                  </a:lnTo>
                  <a:lnTo>
                    <a:pt x="114" y="1560"/>
                  </a:lnTo>
                  <a:lnTo>
                    <a:pt x="114" y="1569"/>
                  </a:lnTo>
                  <a:lnTo>
                    <a:pt x="116" y="1580"/>
                  </a:lnTo>
                  <a:lnTo>
                    <a:pt x="116" y="1590"/>
                  </a:lnTo>
                  <a:lnTo>
                    <a:pt x="116" y="1601"/>
                  </a:lnTo>
                  <a:lnTo>
                    <a:pt x="116" y="1611"/>
                  </a:lnTo>
                  <a:lnTo>
                    <a:pt x="118" y="1622"/>
                  </a:lnTo>
                  <a:lnTo>
                    <a:pt x="116" y="1632"/>
                  </a:lnTo>
                  <a:lnTo>
                    <a:pt x="116" y="1641"/>
                  </a:lnTo>
                  <a:lnTo>
                    <a:pt x="116" y="1651"/>
                  </a:lnTo>
                  <a:lnTo>
                    <a:pt x="116" y="1662"/>
                  </a:lnTo>
                  <a:lnTo>
                    <a:pt x="114" y="1670"/>
                  </a:lnTo>
                  <a:lnTo>
                    <a:pt x="114" y="1679"/>
                  </a:lnTo>
                  <a:lnTo>
                    <a:pt x="112" y="1689"/>
                  </a:lnTo>
                  <a:lnTo>
                    <a:pt x="112" y="1700"/>
                  </a:lnTo>
                  <a:lnTo>
                    <a:pt x="108" y="1708"/>
                  </a:lnTo>
                  <a:lnTo>
                    <a:pt x="106" y="1717"/>
                  </a:lnTo>
                  <a:lnTo>
                    <a:pt x="104" y="1725"/>
                  </a:lnTo>
                  <a:lnTo>
                    <a:pt x="102" y="1733"/>
                  </a:lnTo>
                  <a:lnTo>
                    <a:pt x="100" y="1740"/>
                  </a:lnTo>
                  <a:lnTo>
                    <a:pt x="99" y="1748"/>
                  </a:lnTo>
                  <a:lnTo>
                    <a:pt x="95" y="1755"/>
                  </a:lnTo>
                  <a:lnTo>
                    <a:pt x="93" y="1763"/>
                  </a:lnTo>
                  <a:lnTo>
                    <a:pt x="91" y="1769"/>
                  </a:lnTo>
                  <a:lnTo>
                    <a:pt x="89" y="1776"/>
                  </a:lnTo>
                  <a:lnTo>
                    <a:pt x="87" y="1782"/>
                  </a:lnTo>
                  <a:lnTo>
                    <a:pt x="85" y="1788"/>
                  </a:lnTo>
                  <a:lnTo>
                    <a:pt x="83" y="1793"/>
                  </a:lnTo>
                  <a:lnTo>
                    <a:pt x="81" y="1799"/>
                  </a:lnTo>
                  <a:lnTo>
                    <a:pt x="80" y="1805"/>
                  </a:lnTo>
                  <a:lnTo>
                    <a:pt x="78" y="1810"/>
                  </a:lnTo>
                  <a:lnTo>
                    <a:pt x="76" y="1814"/>
                  </a:lnTo>
                  <a:lnTo>
                    <a:pt x="72" y="1820"/>
                  </a:lnTo>
                  <a:lnTo>
                    <a:pt x="70" y="1824"/>
                  </a:lnTo>
                  <a:lnTo>
                    <a:pt x="68" y="1828"/>
                  </a:lnTo>
                  <a:lnTo>
                    <a:pt x="64" y="1837"/>
                  </a:lnTo>
                  <a:lnTo>
                    <a:pt x="61" y="1845"/>
                  </a:lnTo>
                  <a:lnTo>
                    <a:pt x="55" y="1850"/>
                  </a:lnTo>
                  <a:lnTo>
                    <a:pt x="53" y="1856"/>
                  </a:lnTo>
                  <a:lnTo>
                    <a:pt x="49" y="1862"/>
                  </a:lnTo>
                  <a:lnTo>
                    <a:pt x="45" y="1868"/>
                  </a:lnTo>
                  <a:lnTo>
                    <a:pt x="38" y="1873"/>
                  </a:lnTo>
                  <a:lnTo>
                    <a:pt x="32" y="1881"/>
                  </a:lnTo>
                  <a:lnTo>
                    <a:pt x="26" y="1883"/>
                  </a:lnTo>
                  <a:lnTo>
                    <a:pt x="22" y="1887"/>
                  </a:lnTo>
                  <a:lnTo>
                    <a:pt x="17" y="1888"/>
                  </a:lnTo>
                  <a:lnTo>
                    <a:pt x="15" y="1888"/>
                  </a:lnTo>
                  <a:lnTo>
                    <a:pt x="13" y="1888"/>
                  </a:lnTo>
                  <a:lnTo>
                    <a:pt x="13" y="1890"/>
                  </a:lnTo>
                  <a:lnTo>
                    <a:pt x="13" y="1888"/>
                  </a:lnTo>
                  <a:lnTo>
                    <a:pt x="15" y="1885"/>
                  </a:lnTo>
                  <a:lnTo>
                    <a:pt x="19" y="1879"/>
                  </a:lnTo>
                  <a:lnTo>
                    <a:pt x="24" y="1871"/>
                  </a:lnTo>
                  <a:lnTo>
                    <a:pt x="28" y="1868"/>
                  </a:lnTo>
                  <a:lnTo>
                    <a:pt x="30" y="1862"/>
                  </a:lnTo>
                  <a:lnTo>
                    <a:pt x="34" y="1856"/>
                  </a:lnTo>
                  <a:lnTo>
                    <a:pt x="38" y="1850"/>
                  </a:lnTo>
                  <a:lnTo>
                    <a:pt x="41" y="1843"/>
                  </a:lnTo>
                  <a:lnTo>
                    <a:pt x="45" y="1837"/>
                  </a:lnTo>
                  <a:lnTo>
                    <a:pt x="49" y="1828"/>
                  </a:lnTo>
                  <a:lnTo>
                    <a:pt x="55" y="1820"/>
                  </a:lnTo>
                  <a:lnTo>
                    <a:pt x="55" y="1816"/>
                  </a:lnTo>
                  <a:lnTo>
                    <a:pt x="57" y="1810"/>
                  </a:lnTo>
                  <a:lnTo>
                    <a:pt x="59" y="1807"/>
                  </a:lnTo>
                  <a:lnTo>
                    <a:pt x="61" y="1803"/>
                  </a:lnTo>
                  <a:lnTo>
                    <a:pt x="62" y="1797"/>
                  </a:lnTo>
                  <a:lnTo>
                    <a:pt x="64" y="1791"/>
                  </a:lnTo>
                  <a:lnTo>
                    <a:pt x="66" y="1788"/>
                  </a:lnTo>
                  <a:lnTo>
                    <a:pt x="68" y="1782"/>
                  </a:lnTo>
                  <a:lnTo>
                    <a:pt x="70" y="1776"/>
                  </a:lnTo>
                  <a:lnTo>
                    <a:pt x="72" y="1771"/>
                  </a:lnTo>
                  <a:lnTo>
                    <a:pt x="74" y="1765"/>
                  </a:lnTo>
                  <a:lnTo>
                    <a:pt x="76" y="1759"/>
                  </a:lnTo>
                  <a:lnTo>
                    <a:pt x="78" y="1753"/>
                  </a:lnTo>
                  <a:lnTo>
                    <a:pt x="80" y="1748"/>
                  </a:lnTo>
                  <a:lnTo>
                    <a:pt x="81" y="1742"/>
                  </a:lnTo>
                  <a:lnTo>
                    <a:pt x="83" y="1736"/>
                  </a:lnTo>
                  <a:lnTo>
                    <a:pt x="85" y="1729"/>
                  </a:lnTo>
                  <a:lnTo>
                    <a:pt x="85" y="1723"/>
                  </a:lnTo>
                  <a:lnTo>
                    <a:pt x="87" y="1715"/>
                  </a:lnTo>
                  <a:lnTo>
                    <a:pt x="89" y="1710"/>
                  </a:lnTo>
                  <a:lnTo>
                    <a:pt x="89" y="1702"/>
                  </a:lnTo>
                  <a:lnTo>
                    <a:pt x="91" y="1696"/>
                  </a:lnTo>
                  <a:lnTo>
                    <a:pt x="93" y="1689"/>
                  </a:lnTo>
                  <a:lnTo>
                    <a:pt x="93" y="1681"/>
                  </a:lnTo>
                  <a:lnTo>
                    <a:pt x="93" y="1674"/>
                  </a:lnTo>
                  <a:lnTo>
                    <a:pt x="95" y="1666"/>
                  </a:lnTo>
                  <a:lnTo>
                    <a:pt x="95" y="1658"/>
                  </a:lnTo>
                  <a:lnTo>
                    <a:pt x="97" y="1653"/>
                  </a:lnTo>
                  <a:lnTo>
                    <a:pt x="97" y="1643"/>
                  </a:lnTo>
                  <a:lnTo>
                    <a:pt x="99" y="1636"/>
                  </a:lnTo>
                  <a:lnTo>
                    <a:pt x="99" y="1628"/>
                  </a:lnTo>
                  <a:lnTo>
                    <a:pt x="99" y="1620"/>
                  </a:lnTo>
                  <a:lnTo>
                    <a:pt x="99" y="1611"/>
                  </a:lnTo>
                  <a:lnTo>
                    <a:pt x="99" y="1603"/>
                  </a:lnTo>
                  <a:lnTo>
                    <a:pt x="99" y="1594"/>
                  </a:lnTo>
                  <a:lnTo>
                    <a:pt x="99" y="1586"/>
                  </a:lnTo>
                  <a:lnTo>
                    <a:pt x="97" y="1577"/>
                  </a:lnTo>
                  <a:lnTo>
                    <a:pt x="97" y="1569"/>
                  </a:lnTo>
                  <a:lnTo>
                    <a:pt x="95" y="1560"/>
                  </a:lnTo>
                  <a:lnTo>
                    <a:pt x="95" y="1550"/>
                  </a:lnTo>
                  <a:lnTo>
                    <a:pt x="93" y="1542"/>
                  </a:lnTo>
                  <a:lnTo>
                    <a:pt x="91" y="1533"/>
                  </a:lnTo>
                  <a:lnTo>
                    <a:pt x="89" y="1523"/>
                  </a:lnTo>
                  <a:lnTo>
                    <a:pt x="89" y="1514"/>
                  </a:lnTo>
                  <a:lnTo>
                    <a:pt x="87" y="1504"/>
                  </a:lnTo>
                  <a:lnTo>
                    <a:pt x="85" y="1495"/>
                  </a:lnTo>
                  <a:lnTo>
                    <a:pt x="85" y="1485"/>
                  </a:lnTo>
                  <a:lnTo>
                    <a:pt x="83" y="1478"/>
                  </a:lnTo>
                  <a:lnTo>
                    <a:pt x="81" y="1468"/>
                  </a:lnTo>
                  <a:lnTo>
                    <a:pt x="78" y="1459"/>
                  </a:lnTo>
                  <a:lnTo>
                    <a:pt x="76" y="1447"/>
                  </a:lnTo>
                  <a:lnTo>
                    <a:pt x="74" y="1438"/>
                  </a:lnTo>
                  <a:lnTo>
                    <a:pt x="72" y="1428"/>
                  </a:lnTo>
                  <a:lnTo>
                    <a:pt x="68" y="1419"/>
                  </a:lnTo>
                  <a:lnTo>
                    <a:pt x="66" y="1407"/>
                  </a:lnTo>
                  <a:lnTo>
                    <a:pt x="64" y="1398"/>
                  </a:lnTo>
                  <a:lnTo>
                    <a:pt x="62" y="1388"/>
                  </a:lnTo>
                  <a:lnTo>
                    <a:pt x="59" y="1379"/>
                  </a:lnTo>
                  <a:lnTo>
                    <a:pt x="57" y="1367"/>
                  </a:lnTo>
                  <a:lnTo>
                    <a:pt x="55" y="1358"/>
                  </a:lnTo>
                  <a:lnTo>
                    <a:pt x="53" y="1347"/>
                  </a:lnTo>
                  <a:lnTo>
                    <a:pt x="51" y="1337"/>
                  </a:lnTo>
                  <a:lnTo>
                    <a:pt x="47" y="1328"/>
                  </a:lnTo>
                  <a:lnTo>
                    <a:pt x="45" y="1316"/>
                  </a:lnTo>
                  <a:lnTo>
                    <a:pt x="41" y="1305"/>
                  </a:lnTo>
                  <a:lnTo>
                    <a:pt x="40" y="1295"/>
                  </a:lnTo>
                  <a:lnTo>
                    <a:pt x="38" y="1284"/>
                  </a:lnTo>
                  <a:lnTo>
                    <a:pt x="36" y="1274"/>
                  </a:lnTo>
                  <a:lnTo>
                    <a:pt x="34" y="1261"/>
                  </a:lnTo>
                  <a:lnTo>
                    <a:pt x="30" y="1251"/>
                  </a:lnTo>
                  <a:lnTo>
                    <a:pt x="28" y="1240"/>
                  </a:lnTo>
                  <a:lnTo>
                    <a:pt x="26" y="1231"/>
                  </a:lnTo>
                  <a:lnTo>
                    <a:pt x="24" y="1217"/>
                  </a:lnTo>
                  <a:lnTo>
                    <a:pt x="21" y="1208"/>
                  </a:lnTo>
                  <a:lnTo>
                    <a:pt x="19" y="1194"/>
                  </a:lnTo>
                  <a:lnTo>
                    <a:pt x="17" y="1185"/>
                  </a:lnTo>
                  <a:lnTo>
                    <a:pt x="15" y="1174"/>
                  </a:lnTo>
                  <a:lnTo>
                    <a:pt x="13" y="1162"/>
                  </a:lnTo>
                  <a:lnTo>
                    <a:pt x="11" y="1151"/>
                  </a:lnTo>
                  <a:lnTo>
                    <a:pt x="11" y="1139"/>
                  </a:lnTo>
                  <a:lnTo>
                    <a:pt x="7" y="1128"/>
                  </a:lnTo>
                  <a:lnTo>
                    <a:pt x="7" y="1116"/>
                  </a:lnTo>
                  <a:lnTo>
                    <a:pt x="5" y="1105"/>
                  </a:lnTo>
                  <a:lnTo>
                    <a:pt x="3" y="1094"/>
                  </a:lnTo>
                  <a:lnTo>
                    <a:pt x="2" y="1080"/>
                  </a:lnTo>
                  <a:lnTo>
                    <a:pt x="2" y="1069"/>
                  </a:lnTo>
                  <a:lnTo>
                    <a:pt x="2" y="1058"/>
                  </a:lnTo>
                  <a:lnTo>
                    <a:pt x="2" y="1046"/>
                  </a:lnTo>
                  <a:lnTo>
                    <a:pt x="0" y="1033"/>
                  </a:lnTo>
                  <a:lnTo>
                    <a:pt x="0" y="1021"/>
                  </a:lnTo>
                  <a:lnTo>
                    <a:pt x="0" y="1010"/>
                  </a:lnTo>
                  <a:lnTo>
                    <a:pt x="0" y="999"/>
                  </a:lnTo>
                  <a:lnTo>
                    <a:pt x="0" y="985"/>
                  </a:lnTo>
                  <a:lnTo>
                    <a:pt x="0" y="974"/>
                  </a:lnTo>
                  <a:lnTo>
                    <a:pt x="0" y="962"/>
                  </a:lnTo>
                  <a:lnTo>
                    <a:pt x="2" y="951"/>
                  </a:lnTo>
                  <a:lnTo>
                    <a:pt x="2" y="938"/>
                  </a:lnTo>
                  <a:lnTo>
                    <a:pt x="3" y="926"/>
                  </a:lnTo>
                  <a:lnTo>
                    <a:pt x="5" y="913"/>
                  </a:lnTo>
                  <a:lnTo>
                    <a:pt x="7" y="902"/>
                  </a:lnTo>
                  <a:lnTo>
                    <a:pt x="9" y="888"/>
                  </a:lnTo>
                  <a:lnTo>
                    <a:pt x="11" y="877"/>
                  </a:lnTo>
                  <a:lnTo>
                    <a:pt x="15" y="865"/>
                  </a:lnTo>
                  <a:lnTo>
                    <a:pt x="19" y="854"/>
                  </a:lnTo>
                  <a:lnTo>
                    <a:pt x="22" y="841"/>
                  </a:lnTo>
                  <a:lnTo>
                    <a:pt x="26" y="829"/>
                  </a:lnTo>
                  <a:lnTo>
                    <a:pt x="30" y="818"/>
                  </a:lnTo>
                  <a:lnTo>
                    <a:pt x="36" y="807"/>
                  </a:lnTo>
                  <a:lnTo>
                    <a:pt x="40" y="795"/>
                  </a:lnTo>
                  <a:lnTo>
                    <a:pt x="45" y="782"/>
                  </a:lnTo>
                  <a:lnTo>
                    <a:pt x="51" y="770"/>
                  </a:lnTo>
                  <a:lnTo>
                    <a:pt x="57" y="759"/>
                  </a:lnTo>
                  <a:lnTo>
                    <a:pt x="62" y="748"/>
                  </a:lnTo>
                  <a:lnTo>
                    <a:pt x="68" y="736"/>
                  </a:lnTo>
                  <a:lnTo>
                    <a:pt x="74" y="725"/>
                  </a:lnTo>
                  <a:lnTo>
                    <a:pt x="81" y="713"/>
                  </a:lnTo>
                  <a:lnTo>
                    <a:pt x="87" y="702"/>
                  </a:lnTo>
                  <a:lnTo>
                    <a:pt x="95" y="691"/>
                  </a:lnTo>
                  <a:lnTo>
                    <a:pt x="102" y="679"/>
                  </a:lnTo>
                  <a:lnTo>
                    <a:pt x="110" y="670"/>
                  </a:lnTo>
                  <a:lnTo>
                    <a:pt x="116" y="658"/>
                  </a:lnTo>
                  <a:lnTo>
                    <a:pt x="123" y="649"/>
                  </a:lnTo>
                  <a:lnTo>
                    <a:pt x="131" y="637"/>
                  </a:lnTo>
                  <a:lnTo>
                    <a:pt x="138" y="628"/>
                  </a:lnTo>
                  <a:lnTo>
                    <a:pt x="146" y="616"/>
                  </a:lnTo>
                  <a:lnTo>
                    <a:pt x="154" y="607"/>
                  </a:lnTo>
                  <a:lnTo>
                    <a:pt x="161" y="597"/>
                  </a:lnTo>
                  <a:lnTo>
                    <a:pt x="171" y="588"/>
                  </a:lnTo>
                  <a:lnTo>
                    <a:pt x="176" y="578"/>
                  </a:lnTo>
                  <a:lnTo>
                    <a:pt x="186" y="567"/>
                  </a:lnTo>
                  <a:lnTo>
                    <a:pt x="194" y="557"/>
                  </a:lnTo>
                  <a:lnTo>
                    <a:pt x="201" y="548"/>
                  </a:lnTo>
                  <a:lnTo>
                    <a:pt x="209" y="538"/>
                  </a:lnTo>
                  <a:lnTo>
                    <a:pt x="216" y="531"/>
                  </a:lnTo>
                  <a:lnTo>
                    <a:pt x="224" y="521"/>
                  </a:lnTo>
                  <a:lnTo>
                    <a:pt x="233" y="514"/>
                  </a:lnTo>
                  <a:lnTo>
                    <a:pt x="239" y="504"/>
                  </a:lnTo>
                  <a:lnTo>
                    <a:pt x="247" y="497"/>
                  </a:lnTo>
                  <a:lnTo>
                    <a:pt x="254" y="487"/>
                  </a:lnTo>
                  <a:lnTo>
                    <a:pt x="262" y="481"/>
                  </a:lnTo>
                  <a:lnTo>
                    <a:pt x="270" y="472"/>
                  </a:lnTo>
                  <a:lnTo>
                    <a:pt x="277" y="464"/>
                  </a:lnTo>
                  <a:lnTo>
                    <a:pt x="285" y="459"/>
                  </a:lnTo>
                  <a:lnTo>
                    <a:pt x="292" y="451"/>
                  </a:lnTo>
                  <a:lnTo>
                    <a:pt x="298" y="443"/>
                  </a:lnTo>
                  <a:lnTo>
                    <a:pt x="304" y="438"/>
                  </a:lnTo>
                  <a:lnTo>
                    <a:pt x="311" y="430"/>
                  </a:lnTo>
                  <a:lnTo>
                    <a:pt x="317" y="424"/>
                  </a:lnTo>
                  <a:lnTo>
                    <a:pt x="323" y="417"/>
                  </a:lnTo>
                  <a:lnTo>
                    <a:pt x="329" y="413"/>
                  </a:lnTo>
                  <a:lnTo>
                    <a:pt x="334" y="405"/>
                  </a:lnTo>
                  <a:lnTo>
                    <a:pt x="342" y="402"/>
                  </a:lnTo>
                  <a:lnTo>
                    <a:pt x="346" y="396"/>
                  </a:lnTo>
                  <a:lnTo>
                    <a:pt x="351" y="390"/>
                  </a:lnTo>
                  <a:lnTo>
                    <a:pt x="355" y="386"/>
                  </a:lnTo>
                  <a:lnTo>
                    <a:pt x="361" y="383"/>
                  </a:lnTo>
                  <a:lnTo>
                    <a:pt x="365" y="377"/>
                  </a:lnTo>
                  <a:lnTo>
                    <a:pt x="368" y="375"/>
                  </a:lnTo>
                  <a:lnTo>
                    <a:pt x="372" y="371"/>
                  </a:lnTo>
                  <a:lnTo>
                    <a:pt x="376" y="367"/>
                  </a:lnTo>
                  <a:lnTo>
                    <a:pt x="382" y="362"/>
                  </a:lnTo>
                  <a:lnTo>
                    <a:pt x="387" y="354"/>
                  </a:lnTo>
                  <a:lnTo>
                    <a:pt x="391" y="348"/>
                  </a:lnTo>
                  <a:lnTo>
                    <a:pt x="397" y="343"/>
                  </a:lnTo>
                  <a:lnTo>
                    <a:pt x="403" y="337"/>
                  </a:lnTo>
                  <a:lnTo>
                    <a:pt x="406" y="331"/>
                  </a:lnTo>
                  <a:lnTo>
                    <a:pt x="412" y="324"/>
                  </a:lnTo>
                  <a:lnTo>
                    <a:pt x="418" y="320"/>
                  </a:lnTo>
                  <a:lnTo>
                    <a:pt x="422" y="312"/>
                  </a:lnTo>
                  <a:lnTo>
                    <a:pt x="425" y="306"/>
                  </a:lnTo>
                  <a:lnTo>
                    <a:pt x="429" y="301"/>
                  </a:lnTo>
                  <a:lnTo>
                    <a:pt x="433" y="295"/>
                  </a:lnTo>
                  <a:lnTo>
                    <a:pt x="437" y="289"/>
                  </a:lnTo>
                  <a:lnTo>
                    <a:pt x="441" y="284"/>
                  </a:lnTo>
                  <a:lnTo>
                    <a:pt x="444" y="278"/>
                  </a:lnTo>
                  <a:lnTo>
                    <a:pt x="450" y="272"/>
                  </a:lnTo>
                  <a:lnTo>
                    <a:pt x="452" y="267"/>
                  </a:lnTo>
                  <a:lnTo>
                    <a:pt x="456" y="261"/>
                  </a:lnTo>
                  <a:lnTo>
                    <a:pt x="460" y="253"/>
                  </a:lnTo>
                  <a:lnTo>
                    <a:pt x="463" y="249"/>
                  </a:lnTo>
                  <a:lnTo>
                    <a:pt x="465" y="242"/>
                  </a:lnTo>
                  <a:lnTo>
                    <a:pt x="469" y="236"/>
                  </a:lnTo>
                  <a:lnTo>
                    <a:pt x="473" y="230"/>
                  </a:lnTo>
                  <a:lnTo>
                    <a:pt x="477" y="225"/>
                  </a:lnTo>
                  <a:lnTo>
                    <a:pt x="479" y="217"/>
                  </a:lnTo>
                  <a:lnTo>
                    <a:pt x="482" y="211"/>
                  </a:lnTo>
                  <a:lnTo>
                    <a:pt x="484" y="206"/>
                  </a:lnTo>
                  <a:lnTo>
                    <a:pt x="488" y="200"/>
                  </a:lnTo>
                  <a:lnTo>
                    <a:pt x="492" y="192"/>
                  </a:lnTo>
                  <a:lnTo>
                    <a:pt x="494" y="187"/>
                  </a:lnTo>
                  <a:lnTo>
                    <a:pt x="498" y="179"/>
                  </a:lnTo>
                  <a:lnTo>
                    <a:pt x="501" y="173"/>
                  </a:lnTo>
                  <a:lnTo>
                    <a:pt x="503" y="166"/>
                  </a:lnTo>
                  <a:lnTo>
                    <a:pt x="507" y="160"/>
                  </a:lnTo>
                  <a:lnTo>
                    <a:pt x="509" y="152"/>
                  </a:lnTo>
                  <a:lnTo>
                    <a:pt x="513" y="145"/>
                  </a:lnTo>
                  <a:lnTo>
                    <a:pt x="517" y="137"/>
                  </a:lnTo>
                  <a:lnTo>
                    <a:pt x="519" y="130"/>
                  </a:lnTo>
                  <a:lnTo>
                    <a:pt x="522" y="122"/>
                  </a:lnTo>
                  <a:lnTo>
                    <a:pt x="526" y="116"/>
                  </a:lnTo>
                  <a:lnTo>
                    <a:pt x="528" y="109"/>
                  </a:lnTo>
                  <a:lnTo>
                    <a:pt x="532" y="99"/>
                  </a:lnTo>
                  <a:lnTo>
                    <a:pt x="534" y="92"/>
                  </a:lnTo>
                  <a:lnTo>
                    <a:pt x="539" y="86"/>
                  </a:lnTo>
                  <a:lnTo>
                    <a:pt x="541" y="78"/>
                  </a:lnTo>
                  <a:lnTo>
                    <a:pt x="545" y="71"/>
                  </a:lnTo>
                  <a:lnTo>
                    <a:pt x="547" y="65"/>
                  </a:lnTo>
                  <a:lnTo>
                    <a:pt x="551" y="57"/>
                  </a:lnTo>
                  <a:lnTo>
                    <a:pt x="553" y="50"/>
                  </a:lnTo>
                  <a:lnTo>
                    <a:pt x="557" y="44"/>
                  </a:lnTo>
                  <a:lnTo>
                    <a:pt x="559" y="38"/>
                  </a:lnTo>
                  <a:lnTo>
                    <a:pt x="560" y="33"/>
                  </a:lnTo>
                  <a:lnTo>
                    <a:pt x="562" y="27"/>
                  </a:lnTo>
                  <a:lnTo>
                    <a:pt x="564" y="21"/>
                  </a:lnTo>
                  <a:lnTo>
                    <a:pt x="566" y="16"/>
                  </a:lnTo>
                  <a:lnTo>
                    <a:pt x="570" y="12"/>
                  </a:lnTo>
                  <a:lnTo>
                    <a:pt x="572" y="4"/>
                  </a:lnTo>
                  <a:lnTo>
                    <a:pt x="574" y="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2905" y="1768"/>
              <a:ext cx="133" cy="945"/>
            </a:xfrm>
            <a:custGeom>
              <a:avLst/>
              <a:gdLst>
                <a:gd name="T0" fmla="*/ 213 w 267"/>
                <a:gd name="T1" fmla="*/ 17 h 1890"/>
                <a:gd name="T2" fmla="*/ 187 w 267"/>
                <a:gd name="T3" fmla="*/ 57 h 1890"/>
                <a:gd name="T4" fmla="*/ 166 w 267"/>
                <a:gd name="T5" fmla="*/ 102 h 1890"/>
                <a:gd name="T6" fmla="*/ 158 w 267"/>
                <a:gd name="T7" fmla="*/ 154 h 1890"/>
                <a:gd name="T8" fmla="*/ 160 w 267"/>
                <a:gd name="T9" fmla="*/ 226 h 1890"/>
                <a:gd name="T10" fmla="*/ 168 w 267"/>
                <a:gd name="T11" fmla="*/ 313 h 1890"/>
                <a:gd name="T12" fmla="*/ 181 w 267"/>
                <a:gd name="T13" fmla="*/ 410 h 1890"/>
                <a:gd name="T14" fmla="*/ 198 w 267"/>
                <a:gd name="T15" fmla="*/ 515 h 1890"/>
                <a:gd name="T16" fmla="*/ 215 w 267"/>
                <a:gd name="T17" fmla="*/ 621 h 1890"/>
                <a:gd name="T18" fmla="*/ 229 w 267"/>
                <a:gd name="T19" fmla="*/ 726 h 1890"/>
                <a:gd name="T20" fmla="*/ 238 w 267"/>
                <a:gd name="T21" fmla="*/ 823 h 1890"/>
                <a:gd name="T22" fmla="*/ 242 w 267"/>
                <a:gd name="T23" fmla="*/ 914 h 1890"/>
                <a:gd name="T24" fmla="*/ 238 w 267"/>
                <a:gd name="T25" fmla="*/ 1004 h 1890"/>
                <a:gd name="T26" fmla="*/ 225 w 267"/>
                <a:gd name="T27" fmla="*/ 1089 h 1890"/>
                <a:gd name="T28" fmla="*/ 208 w 267"/>
                <a:gd name="T29" fmla="*/ 1173 h 1890"/>
                <a:gd name="T30" fmla="*/ 183 w 267"/>
                <a:gd name="T31" fmla="*/ 1256 h 1890"/>
                <a:gd name="T32" fmla="*/ 154 w 267"/>
                <a:gd name="T33" fmla="*/ 1338 h 1890"/>
                <a:gd name="T34" fmla="*/ 122 w 267"/>
                <a:gd name="T35" fmla="*/ 1422 h 1890"/>
                <a:gd name="T36" fmla="*/ 86 w 267"/>
                <a:gd name="T37" fmla="*/ 1505 h 1890"/>
                <a:gd name="T38" fmla="*/ 54 w 267"/>
                <a:gd name="T39" fmla="*/ 1583 h 1890"/>
                <a:gd name="T40" fmla="*/ 29 w 267"/>
                <a:gd name="T41" fmla="*/ 1654 h 1890"/>
                <a:gd name="T42" fmla="*/ 14 w 267"/>
                <a:gd name="T43" fmla="*/ 1713 h 1890"/>
                <a:gd name="T44" fmla="*/ 4 w 267"/>
                <a:gd name="T45" fmla="*/ 1766 h 1890"/>
                <a:gd name="T46" fmla="*/ 0 w 267"/>
                <a:gd name="T47" fmla="*/ 1810 h 1890"/>
                <a:gd name="T48" fmla="*/ 2 w 267"/>
                <a:gd name="T49" fmla="*/ 1850 h 1890"/>
                <a:gd name="T50" fmla="*/ 16 w 267"/>
                <a:gd name="T51" fmla="*/ 1886 h 1890"/>
                <a:gd name="T52" fmla="*/ 14 w 267"/>
                <a:gd name="T53" fmla="*/ 1838 h 1890"/>
                <a:gd name="T54" fmla="*/ 18 w 267"/>
                <a:gd name="T55" fmla="*/ 1787 h 1890"/>
                <a:gd name="T56" fmla="*/ 25 w 267"/>
                <a:gd name="T57" fmla="*/ 1739 h 1890"/>
                <a:gd name="T58" fmla="*/ 35 w 267"/>
                <a:gd name="T59" fmla="*/ 1701 h 1890"/>
                <a:gd name="T60" fmla="*/ 46 w 267"/>
                <a:gd name="T61" fmla="*/ 1658 h 1890"/>
                <a:gd name="T62" fmla="*/ 59 w 267"/>
                <a:gd name="T63" fmla="*/ 1614 h 1890"/>
                <a:gd name="T64" fmla="*/ 73 w 267"/>
                <a:gd name="T65" fmla="*/ 1568 h 1890"/>
                <a:gd name="T66" fmla="*/ 90 w 267"/>
                <a:gd name="T67" fmla="*/ 1524 h 1890"/>
                <a:gd name="T68" fmla="*/ 109 w 267"/>
                <a:gd name="T69" fmla="*/ 1483 h 1890"/>
                <a:gd name="T70" fmla="*/ 128 w 267"/>
                <a:gd name="T71" fmla="*/ 1447 h 1890"/>
                <a:gd name="T72" fmla="*/ 154 w 267"/>
                <a:gd name="T73" fmla="*/ 1407 h 1890"/>
                <a:gd name="T74" fmla="*/ 175 w 267"/>
                <a:gd name="T75" fmla="*/ 1363 h 1890"/>
                <a:gd name="T76" fmla="*/ 196 w 267"/>
                <a:gd name="T77" fmla="*/ 1310 h 1890"/>
                <a:gd name="T78" fmla="*/ 217 w 267"/>
                <a:gd name="T79" fmla="*/ 1249 h 1890"/>
                <a:gd name="T80" fmla="*/ 234 w 267"/>
                <a:gd name="T81" fmla="*/ 1180 h 1890"/>
                <a:gd name="T82" fmla="*/ 248 w 267"/>
                <a:gd name="T83" fmla="*/ 1108 h 1890"/>
                <a:gd name="T84" fmla="*/ 259 w 267"/>
                <a:gd name="T85" fmla="*/ 1032 h 1890"/>
                <a:gd name="T86" fmla="*/ 265 w 267"/>
                <a:gd name="T87" fmla="*/ 954 h 1890"/>
                <a:gd name="T88" fmla="*/ 265 w 267"/>
                <a:gd name="T89" fmla="*/ 870 h 1890"/>
                <a:gd name="T90" fmla="*/ 257 w 267"/>
                <a:gd name="T91" fmla="*/ 773 h 1890"/>
                <a:gd name="T92" fmla="*/ 244 w 267"/>
                <a:gd name="T93" fmla="*/ 669 h 1890"/>
                <a:gd name="T94" fmla="*/ 229 w 267"/>
                <a:gd name="T95" fmla="*/ 562 h 1890"/>
                <a:gd name="T96" fmla="*/ 211 w 267"/>
                <a:gd name="T97" fmla="*/ 460 h 1890"/>
                <a:gd name="T98" fmla="*/ 196 w 267"/>
                <a:gd name="T99" fmla="*/ 368 h 1890"/>
                <a:gd name="T100" fmla="*/ 185 w 267"/>
                <a:gd name="T101" fmla="*/ 292 h 1890"/>
                <a:gd name="T102" fmla="*/ 177 w 267"/>
                <a:gd name="T103" fmla="*/ 239 h 1890"/>
                <a:gd name="T104" fmla="*/ 173 w 267"/>
                <a:gd name="T105" fmla="*/ 203 h 1890"/>
                <a:gd name="T106" fmla="*/ 175 w 267"/>
                <a:gd name="T107" fmla="*/ 148 h 1890"/>
                <a:gd name="T108" fmla="*/ 183 w 267"/>
                <a:gd name="T109" fmla="*/ 97 h 1890"/>
                <a:gd name="T110" fmla="*/ 200 w 267"/>
                <a:gd name="T111" fmla="*/ 53 h 1890"/>
                <a:gd name="T112" fmla="*/ 236 w 267"/>
                <a:gd name="T113" fmla="*/ 7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7" h="1890">
                  <a:moveTo>
                    <a:pt x="238" y="1"/>
                  </a:moveTo>
                  <a:lnTo>
                    <a:pt x="238" y="0"/>
                  </a:lnTo>
                  <a:lnTo>
                    <a:pt x="234" y="1"/>
                  </a:lnTo>
                  <a:lnTo>
                    <a:pt x="230" y="3"/>
                  </a:lnTo>
                  <a:lnTo>
                    <a:pt x="227" y="5"/>
                  </a:lnTo>
                  <a:lnTo>
                    <a:pt x="223" y="7"/>
                  </a:lnTo>
                  <a:lnTo>
                    <a:pt x="219" y="13"/>
                  </a:lnTo>
                  <a:lnTo>
                    <a:pt x="213" y="17"/>
                  </a:lnTo>
                  <a:lnTo>
                    <a:pt x="208" y="22"/>
                  </a:lnTo>
                  <a:lnTo>
                    <a:pt x="206" y="26"/>
                  </a:lnTo>
                  <a:lnTo>
                    <a:pt x="202" y="30"/>
                  </a:lnTo>
                  <a:lnTo>
                    <a:pt x="200" y="34"/>
                  </a:lnTo>
                  <a:lnTo>
                    <a:pt x="196" y="40"/>
                  </a:lnTo>
                  <a:lnTo>
                    <a:pt x="192" y="45"/>
                  </a:lnTo>
                  <a:lnTo>
                    <a:pt x="190" y="51"/>
                  </a:lnTo>
                  <a:lnTo>
                    <a:pt x="187" y="57"/>
                  </a:lnTo>
                  <a:lnTo>
                    <a:pt x="183" y="64"/>
                  </a:lnTo>
                  <a:lnTo>
                    <a:pt x="179" y="72"/>
                  </a:lnTo>
                  <a:lnTo>
                    <a:pt x="175" y="79"/>
                  </a:lnTo>
                  <a:lnTo>
                    <a:pt x="173" y="83"/>
                  </a:lnTo>
                  <a:lnTo>
                    <a:pt x="171" y="89"/>
                  </a:lnTo>
                  <a:lnTo>
                    <a:pt x="170" y="93"/>
                  </a:lnTo>
                  <a:lnTo>
                    <a:pt x="168" y="98"/>
                  </a:lnTo>
                  <a:lnTo>
                    <a:pt x="166" y="102"/>
                  </a:lnTo>
                  <a:lnTo>
                    <a:pt x="164" y="108"/>
                  </a:lnTo>
                  <a:lnTo>
                    <a:pt x="162" y="114"/>
                  </a:lnTo>
                  <a:lnTo>
                    <a:pt x="162" y="119"/>
                  </a:lnTo>
                  <a:lnTo>
                    <a:pt x="160" y="125"/>
                  </a:lnTo>
                  <a:lnTo>
                    <a:pt x="160" y="131"/>
                  </a:lnTo>
                  <a:lnTo>
                    <a:pt x="158" y="138"/>
                  </a:lnTo>
                  <a:lnTo>
                    <a:pt x="158" y="146"/>
                  </a:lnTo>
                  <a:lnTo>
                    <a:pt x="158" y="154"/>
                  </a:lnTo>
                  <a:lnTo>
                    <a:pt x="156" y="163"/>
                  </a:lnTo>
                  <a:lnTo>
                    <a:pt x="156" y="171"/>
                  </a:lnTo>
                  <a:lnTo>
                    <a:pt x="158" y="180"/>
                  </a:lnTo>
                  <a:lnTo>
                    <a:pt x="158" y="188"/>
                  </a:lnTo>
                  <a:lnTo>
                    <a:pt x="158" y="197"/>
                  </a:lnTo>
                  <a:lnTo>
                    <a:pt x="158" y="207"/>
                  </a:lnTo>
                  <a:lnTo>
                    <a:pt x="160" y="216"/>
                  </a:lnTo>
                  <a:lnTo>
                    <a:pt x="160" y="226"/>
                  </a:lnTo>
                  <a:lnTo>
                    <a:pt x="160" y="237"/>
                  </a:lnTo>
                  <a:lnTo>
                    <a:pt x="160" y="247"/>
                  </a:lnTo>
                  <a:lnTo>
                    <a:pt x="162" y="258"/>
                  </a:lnTo>
                  <a:lnTo>
                    <a:pt x="162" y="268"/>
                  </a:lnTo>
                  <a:lnTo>
                    <a:pt x="164" y="279"/>
                  </a:lnTo>
                  <a:lnTo>
                    <a:pt x="164" y="290"/>
                  </a:lnTo>
                  <a:lnTo>
                    <a:pt x="166" y="302"/>
                  </a:lnTo>
                  <a:lnTo>
                    <a:pt x="168" y="313"/>
                  </a:lnTo>
                  <a:lnTo>
                    <a:pt x="168" y="325"/>
                  </a:lnTo>
                  <a:lnTo>
                    <a:pt x="170" y="336"/>
                  </a:lnTo>
                  <a:lnTo>
                    <a:pt x="173" y="349"/>
                  </a:lnTo>
                  <a:lnTo>
                    <a:pt x="173" y="361"/>
                  </a:lnTo>
                  <a:lnTo>
                    <a:pt x="175" y="374"/>
                  </a:lnTo>
                  <a:lnTo>
                    <a:pt x="177" y="386"/>
                  </a:lnTo>
                  <a:lnTo>
                    <a:pt x="181" y="399"/>
                  </a:lnTo>
                  <a:lnTo>
                    <a:pt x="181" y="410"/>
                  </a:lnTo>
                  <a:lnTo>
                    <a:pt x="183" y="424"/>
                  </a:lnTo>
                  <a:lnTo>
                    <a:pt x="185" y="437"/>
                  </a:lnTo>
                  <a:lnTo>
                    <a:pt x="187" y="450"/>
                  </a:lnTo>
                  <a:lnTo>
                    <a:pt x="189" y="462"/>
                  </a:lnTo>
                  <a:lnTo>
                    <a:pt x="190" y="475"/>
                  </a:lnTo>
                  <a:lnTo>
                    <a:pt x="194" y="488"/>
                  </a:lnTo>
                  <a:lnTo>
                    <a:pt x="196" y="502"/>
                  </a:lnTo>
                  <a:lnTo>
                    <a:pt x="198" y="515"/>
                  </a:lnTo>
                  <a:lnTo>
                    <a:pt x="200" y="528"/>
                  </a:lnTo>
                  <a:lnTo>
                    <a:pt x="202" y="541"/>
                  </a:lnTo>
                  <a:lnTo>
                    <a:pt x="204" y="555"/>
                  </a:lnTo>
                  <a:lnTo>
                    <a:pt x="206" y="568"/>
                  </a:lnTo>
                  <a:lnTo>
                    <a:pt x="208" y="581"/>
                  </a:lnTo>
                  <a:lnTo>
                    <a:pt x="211" y="595"/>
                  </a:lnTo>
                  <a:lnTo>
                    <a:pt x="213" y="608"/>
                  </a:lnTo>
                  <a:lnTo>
                    <a:pt x="215" y="621"/>
                  </a:lnTo>
                  <a:lnTo>
                    <a:pt x="217" y="635"/>
                  </a:lnTo>
                  <a:lnTo>
                    <a:pt x="217" y="648"/>
                  </a:lnTo>
                  <a:lnTo>
                    <a:pt x="221" y="661"/>
                  </a:lnTo>
                  <a:lnTo>
                    <a:pt x="221" y="673"/>
                  </a:lnTo>
                  <a:lnTo>
                    <a:pt x="223" y="686"/>
                  </a:lnTo>
                  <a:lnTo>
                    <a:pt x="225" y="699"/>
                  </a:lnTo>
                  <a:lnTo>
                    <a:pt x="227" y="713"/>
                  </a:lnTo>
                  <a:lnTo>
                    <a:pt x="229" y="726"/>
                  </a:lnTo>
                  <a:lnTo>
                    <a:pt x="230" y="739"/>
                  </a:lnTo>
                  <a:lnTo>
                    <a:pt x="230" y="751"/>
                  </a:lnTo>
                  <a:lnTo>
                    <a:pt x="234" y="764"/>
                  </a:lnTo>
                  <a:lnTo>
                    <a:pt x="234" y="775"/>
                  </a:lnTo>
                  <a:lnTo>
                    <a:pt x="236" y="787"/>
                  </a:lnTo>
                  <a:lnTo>
                    <a:pt x="238" y="800"/>
                  </a:lnTo>
                  <a:lnTo>
                    <a:pt x="238" y="813"/>
                  </a:lnTo>
                  <a:lnTo>
                    <a:pt x="238" y="823"/>
                  </a:lnTo>
                  <a:lnTo>
                    <a:pt x="240" y="836"/>
                  </a:lnTo>
                  <a:lnTo>
                    <a:pt x="240" y="846"/>
                  </a:lnTo>
                  <a:lnTo>
                    <a:pt x="242" y="857"/>
                  </a:lnTo>
                  <a:lnTo>
                    <a:pt x="242" y="869"/>
                  </a:lnTo>
                  <a:lnTo>
                    <a:pt x="242" y="880"/>
                  </a:lnTo>
                  <a:lnTo>
                    <a:pt x="242" y="891"/>
                  </a:lnTo>
                  <a:lnTo>
                    <a:pt x="242" y="903"/>
                  </a:lnTo>
                  <a:lnTo>
                    <a:pt x="242" y="914"/>
                  </a:lnTo>
                  <a:lnTo>
                    <a:pt x="242" y="926"/>
                  </a:lnTo>
                  <a:lnTo>
                    <a:pt x="242" y="937"/>
                  </a:lnTo>
                  <a:lnTo>
                    <a:pt x="242" y="948"/>
                  </a:lnTo>
                  <a:lnTo>
                    <a:pt x="240" y="960"/>
                  </a:lnTo>
                  <a:lnTo>
                    <a:pt x="240" y="969"/>
                  </a:lnTo>
                  <a:lnTo>
                    <a:pt x="238" y="981"/>
                  </a:lnTo>
                  <a:lnTo>
                    <a:pt x="238" y="992"/>
                  </a:lnTo>
                  <a:lnTo>
                    <a:pt x="238" y="1004"/>
                  </a:lnTo>
                  <a:lnTo>
                    <a:pt x="236" y="1013"/>
                  </a:lnTo>
                  <a:lnTo>
                    <a:pt x="234" y="1024"/>
                  </a:lnTo>
                  <a:lnTo>
                    <a:pt x="234" y="1036"/>
                  </a:lnTo>
                  <a:lnTo>
                    <a:pt x="232" y="1045"/>
                  </a:lnTo>
                  <a:lnTo>
                    <a:pt x="230" y="1057"/>
                  </a:lnTo>
                  <a:lnTo>
                    <a:pt x="229" y="1068"/>
                  </a:lnTo>
                  <a:lnTo>
                    <a:pt x="229" y="1078"/>
                  </a:lnTo>
                  <a:lnTo>
                    <a:pt x="225" y="1089"/>
                  </a:lnTo>
                  <a:lnTo>
                    <a:pt x="223" y="1100"/>
                  </a:lnTo>
                  <a:lnTo>
                    <a:pt x="221" y="1110"/>
                  </a:lnTo>
                  <a:lnTo>
                    <a:pt x="219" y="1121"/>
                  </a:lnTo>
                  <a:lnTo>
                    <a:pt x="217" y="1131"/>
                  </a:lnTo>
                  <a:lnTo>
                    <a:pt x="215" y="1142"/>
                  </a:lnTo>
                  <a:lnTo>
                    <a:pt x="211" y="1152"/>
                  </a:lnTo>
                  <a:lnTo>
                    <a:pt x="211" y="1163"/>
                  </a:lnTo>
                  <a:lnTo>
                    <a:pt x="208" y="1173"/>
                  </a:lnTo>
                  <a:lnTo>
                    <a:pt x="204" y="1184"/>
                  </a:lnTo>
                  <a:lnTo>
                    <a:pt x="202" y="1194"/>
                  </a:lnTo>
                  <a:lnTo>
                    <a:pt x="200" y="1205"/>
                  </a:lnTo>
                  <a:lnTo>
                    <a:pt x="196" y="1215"/>
                  </a:lnTo>
                  <a:lnTo>
                    <a:pt x="192" y="1226"/>
                  </a:lnTo>
                  <a:lnTo>
                    <a:pt x="190" y="1235"/>
                  </a:lnTo>
                  <a:lnTo>
                    <a:pt x="187" y="1247"/>
                  </a:lnTo>
                  <a:lnTo>
                    <a:pt x="183" y="1256"/>
                  </a:lnTo>
                  <a:lnTo>
                    <a:pt x="181" y="1268"/>
                  </a:lnTo>
                  <a:lnTo>
                    <a:pt x="177" y="1277"/>
                  </a:lnTo>
                  <a:lnTo>
                    <a:pt x="173" y="1289"/>
                  </a:lnTo>
                  <a:lnTo>
                    <a:pt x="170" y="1298"/>
                  </a:lnTo>
                  <a:lnTo>
                    <a:pt x="166" y="1308"/>
                  </a:lnTo>
                  <a:lnTo>
                    <a:pt x="162" y="1319"/>
                  </a:lnTo>
                  <a:lnTo>
                    <a:pt x="160" y="1329"/>
                  </a:lnTo>
                  <a:lnTo>
                    <a:pt x="154" y="1338"/>
                  </a:lnTo>
                  <a:lnTo>
                    <a:pt x="151" y="1350"/>
                  </a:lnTo>
                  <a:lnTo>
                    <a:pt x="147" y="1359"/>
                  </a:lnTo>
                  <a:lnTo>
                    <a:pt x="143" y="1370"/>
                  </a:lnTo>
                  <a:lnTo>
                    <a:pt x="137" y="1380"/>
                  </a:lnTo>
                  <a:lnTo>
                    <a:pt x="133" y="1391"/>
                  </a:lnTo>
                  <a:lnTo>
                    <a:pt x="130" y="1401"/>
                  </a:lnTo>
                  <a:lnTo>
                    <a:pt x="126" y="1412"/>
                  </a:lnTo>
                  <a:lnTo>
                    <a:pt x="122" y="1422"/>
                  </a:lnTo>
                  <a:lnTo>
                    <a:pt x="116" y="1433"/>
                  </a:lnTo>
                  <a:lnTo>
                    <a:pt x="113" y="1443"/>
                  </a:lnTo>
                  <a:lnTo>
                    <a:pt x="109" y="1454"/>
                  </a:lnTo>
                  <a:lnTo>
                    <a:pt x="103" y="1464"/>
                  </a:lnTo>
                  <a:lnTo>
                    <a:pt x="99" y="1475"/>
                  </a:lnTo>
                  <a:lnTo>
                    <a:pt x="95" y="1486"/>
                  </a:lnTo>
                  <a:lnTo>
                    <a:pt x="92" y="1496"/>
                  </a:lnTo>
                  <a:lnTo>
                    <a:pt x="86" y="1505"/>
                  </a:lnTo>
                  <a:lnTo>
                    <a:pt x="82" y="1517"/>
                  </a:lnTo>
                  <a:lnTo>
                    <a:pt x="76" y="1526"/>
                  </a:lnTo>
                  <a:lnTo>
                    <a:pt x="73" y="1536"/>
                  </a:lnTo>
                  <a:lnTo>
                    <a:pt x="69" y="1545"/>
                  </a:lnTo>
                  <a:lnTo>
                    <a:pt x="63" y="1557"/>
                  </a:lnTo>
                  <a:lnTo>
                    <a:pt x="59" y="1566"/>
                  </a:lnTo>
                  <a:lnTo>
                    <a:pt x="57" y="1576"/>
                  </a:lnTo>
                  <a:lnTo>
                    <a:pt x="54" y="1583"/>
                  </a:lnTo>
                  <a:lnTo>
                    <a:pt x="50" y="1593"/>
                  </a:lnTo>
                  <a:lnTo>
                    <a:pt x="46" y="1602"/>
                  </a:lnTo>
                  <a:lnTo>
                    <a:pt x="44" y="1612"/>
                  </a:lnTo>
                  <a:lnTo>
                    <a:pt x="40" y="1620"/>
                  </a:lnTo>
                  <a:lnTo>
                    <a:pt x="37" y="1629"/>
                  </a:lnTo>
                  <a:lnTo>
                    <a:pt x="35" y="1637"/>
                  </a:lnTo>
                  <a:lnTo>
                    <a:pt x="33" y="1646"/>
                  </a:lnTo>
                  <a:lnTo>
                    <a:pt x="29" y="1654"/>
                  </a:lnTo>
                  <a:lnTo>
                    <a:pt x="27" y="1661"/>
                  </a:lnTo>
                  <a:lnTo>
                    <a:pt x="25" y="1669"/>
                  </a:lnTo>
                  <a:lnTo>
                    <a:pt x="23" y="1677"/>
                  </a:lnTo>
                  <a:lnTo>
                    <a:pt x="19" y="1684"/>
                  </a:lnTo>
                  <a:lnTo>
                    <a:pt x="18" y="1692"/>
                  </a:lnTo>
                  <a:lnTo>
                    <a:pt x="16" y="1699"/>
                  </a:lnTo>
                  <a:lnTo>
                    <a:pt x="16" y="1707"/>
                  </a:lnTo>
                  <a:lnTo>
                    <a:pt x="14" y="1713"/>
                  </a:lnTo>
                  <a:lnTo>
                    <a:pt x="12" y="1720"/>
                  </a:lnTo>
                  <a:lnTo>
                    <a:pt x="10" y="1728"/>
                  </a:lnTo>
                  <a:lnTo>
                    <a:pt x="10" y="1734"/>
                  </a:lnTo>
                  <a:lnTo>
                    <a:pt x="8" y="1741"/>
                  </a:lnTo>
                  <a:lnTo>
                    <a:pt x="6" y="1747"/>
                  </a:lnTo>
                  <a:lnTo>
                    <a:pt x="6" y="1753"/>
                  </a:lnTo>
                  <a:lnTo>
                    <a:pt x="6" y="1760"/>
                  </a:lnTo>
                  <a:lnTo>
                    <a:pt x="4" y="1766"/>
                  </a:lnTo>
                  <a:lnTo>
                    <a:pt x="2" y="1772"/>
                  </a:lnTo>
                  <a:lnTo>
                    <a:pt x="2" y="1777"/>
                  </a:lnTo>
                  <a:lnTo>
                    <a:pt x="2" y="1783"/>
                  </a:lnTo>
                  <a:lnTo>
                    <a:pt x="2" y="1789"/>
                  </a:lnTo>
                  <a:lnTo>
                    <a:pt x="2" y="1794"/>
                  </a:lnTo>
                  <a:lnTo>
                    <a:pt x="2" y="1798"/>
                  </a:lnTo>
                  <a:lnTo>
                    <a:pt x="2" y="1804"/>
                  </a:lnTo>
                  <a:lnTo>
                    <a:pt x="0" y="1810"/>
                  </a:lnTo>
                  <a:lnTo>
                    <a:pt x="0" y="1814"/>
                  </a:lnTo>
                  <a:lnTo>
                    <a:pt x="0" y="1819"/>
                  </a:lnTo>
                  <a:lnTo>
                    <a:pt x="0" y="1825"/>
                  </a:lnTo>
                  <a:lnTo>
                    <a:pt x="0" y="1829"/>
                  </a:lnTo>
                  <a:lnTo>
                    <a:pt x="2" y="1833"/>
                  </a:lnTo>
                  <a:lnTo>
                    <a:pt x="2" y="1838"/>
                  </a:lnTo>
                  <a:lnTo>
                    <a:pt x="2" y="1842"/>
                  </a:lnTo>
                  <a:lnTo>
                    <a:pt x="2" y="1850"/>
                  </a:lnTo>
                  <a:lnTo>
                    <a:pt x="4" y="1857"/>
                  </a:lnTo>
                  <a:lnTo>
                    <a:pt x="6" y="1865"/>
                  </a:lnTo>
                  <a:lnTo>
                    <a:pt x="8" y="1872"/>
                  </a:lnTo>
                  <a:lnTo>
                    <a:pt x="10" y="1878"/>
                  </a:lnTo>
                  <a:lnTo>
                    <a:pt x="12" y="1884"/>
                  </a:lnTo>
                  <a:lnTo>
                    <a:pt x="16" y="1890"/>
                  </a:lnTo>
                  <a:lnTo>
                    <a:pt x="16" y="1890"/>
                  </a:lnTo>
                  <a:lnTo>
                    <a:pt x="16" y="1886"/>
                  </a:lnTo>
                  <a:lnTo>
                    <a:pt x="16" y="1880"/>
                  </a:lnTo>
                  <a:lnTo>
                    <a:pt x="16" y="1874"/>
                  </a:lnTo>
                  <a:lnTo>
                    <a:pt x="14" y="1867"/>
                  </a:lnTo>
                  <a:lnTo>
                    <a:pt x="14" y="1859"/>
                  </a:lnTo>
                  <a:lnTo>
                    <a:pt x="14" y="1853"/>
                  </a:lnTo>
                  <a:lnTo>
                    <a:pt x="14" y="1848"/>
                  </a:lnTo>
                  <a:lnTo>
                    <a:pt x="14" y="1842"/>
                  </a:lnTo>
                  <a:lnTo>
                    <a:pt x="14" y="1838"/>
                  </a:lnTo>
                  <a:lnTo>
                    <a:pt x="14" y="1833"/>
                  </a:lnTo>
                  <a:lnTo>
                    <a:pt x="14" y="1827"/>
                  </a:lnTo>
                  <a:lnTo>
                    <a:pt x="14" y="1821"/>
                  </a:lnTo>
                  <a:lnTo>
                    <a:pt x="14" y="1815"/>
                  </a:lnTo>
                  <a:lnTo>
                    <a:pt x="14" y="1808"/>
                  </a:lnTo>
                  <a:lnTo>
                    <a:pt x="16" y="1802"/>
                  </a:lnTo>
                  <a:lnTo>
                    <a:pt x="16" y="1794"/>
                  </a:lnTo>
                  <a:lnTo>
                    <a:pt x="18" y="1787"/>
                  </a:lnTo>
                  <a:lnTo>
                    <a:pt x="18" y="1779"/>
                  </a:lnTo>
                  <a:lnTo>
                    <a:pt x="19" y="1772"/>
                  </a:lnTo>
                  <a:lnTo>
                    <a:pt x="21" y="1764"/>
                  </a:lnTo>
                  <a:lnTo>
                    <a:pt x="23" y="1756"/>
                  </a:lnTo>
                  <a:lnTo>
                    <a:pt x="23" y="1753"/>
                  </a:lnTo>
                  <a:lnTo>
                    <a:pt x="25" y="1747"/>
                  </a:lnTo>
                  <a:lnTo>
                    <a:pt x="25" y="1743"/>
                  </a:lnTo>
                  <a:lnTo>
                    <a:pt x="25" y="1739"/>
                  </a:lnTo>
                  <a:lnTo>
                    <a:pt x="27" y="1734"/>
                  </a:lnTo>
                  <a:lnTo>
                    <a:pt x="29" y="1730"/>
                  </a:lnTo>
                  <a:lnTo>
                    <a:pt x="29" y="1724"/>
                  </a:lnTo>
                  <a:lnTo>
                    <a:pt x="31" y="1720"/>
                  </a:lnTo>
                  <a:lnTo>
                    <a:pt x="31" y="1717"/>
                  </a:lnTo>
                  <a:lnTo>
                    <a:pt x="33" y="1711"/>
                  </a:lnTo>
                  <a:lnTo>
                    <a:pt x="33" y="1705"/>
                  </a:lnTo>
                  <a:lnTo>
                    <a:pt x="35" y="1701"/>
                  </a:lnTo>
                  <a:lnTo>
                    <a:pt x="37" y="1696"/>
                  </a:lnTo>
                  <a:lnTo>
                    <a:pt x="37" y="1690"/>
                  </a:lnTo>
                  <a:lnTo>
                    <a:pt x="38" y="1684"/>
                  </a:lnTo>
                  <a:lnTo>
                    <a:pt x="40" y="1680"/>
                  </a:lnTo>
                  <a:lnTo>
                    <a:pt x="42" y="1675"/>
                  </a:lnTo>
                  <a:lnTo>
                    <a:pt x="42" y="1669"/>
                  </a:lnTo>
                  <a:lnTo>
                    <a:pt x="44" y="1663"/>
                  </a:lnTo>
                  <a:lnTo>
                    <a:pt x="46" y="1658"/>
                  </a:lnTo>
                  <a:lnTo>
                    <a:pt x="46" y="1652"/>
                  </a:lnTo>
                  <a:lnTo>
                    <a:pt x="48" y="1648"/>
                  </a:lnTo>
                  <a:lnTo>
                    <a:pt x="50" y="1640"/>
                  </a:lnTo>
                  <a:lnTo>
                    <a:pt x="52" y="1637"/>
                  </a:lnTo>
                  <a:lnTo>
                    <a:pt x="54" y="1631"/>
                  </a:lnTo>
                  <a:lnTo>
                    <a:pt x="56" y="1625"/>
                  </a:lnTo>
                  <a:lnTo>
                    <a:pt x="56" y="1620"/>
                  </a:lnTo>
                  <a:lnTo>
                    <a:pt x="59" y="1614"/>
                  </a:lnTo>
                  <a:lnTo>
                    <a:pt x="59" y="1608"/>
                  </a:lnTo>
                  <a:lnTo>
                    <a:pt x="61" y="1602"/>
                  </a:lnTo>
                  <a:lnTo>
                    <a:pt x="63" y="1597"/>
                  </a:lnTo>
                  <a:lnTo>
                    <a:pt x="67" y="1593"/>
                  </a:lnTo>
                  <a:lnTo>
                    <a:pt x="69" y="1585"/>
                  </a:lnTo>
                  <a:lnTo>
                    <a:pt x="69" y="1580"/>
                  </a:lnTo>
                  <a:lnTo>
                    <a:pt x="71" y="1574"/>
                  </a:lnTo>
                  <a:lnTo>
                    <a:pt x="73" y="1568"/>
                  </a:lnTo>
                  <a:lnTo>
                    <a:pt x="75" y="1563"/>
                  </a:lnTo>
                  <a:lnTo>
                    <a:pt x="76" y="1557"/>
                  </a:lnTo>
                  <a:lnTo>
                    <a:pt x="78" y="1551"/>
                  </a:lnTo>
                  <a:lnTo>
                    <a:pt x="82" y="1547"/>
                  </a:lnTo>
                  <a:lnTo>
                    <a:pt x="82" y="1540"/>
                  </a:lnTo>
                  <a:lnTo>
                    <a:pt x="86" y="1534"/>
                  </a:lnTo>
                  <a:lnTo>
                    <a:pt x="88" y="1530"/>
                  </a:lnTo>
                  <a:lnTo>
                    <a:pt x="90" y="1524"/>
                  </a:lnTo>
                  <a:lnTo>
                    <a:pt x="92" y="1519"/>
                  </a:lnTo>
                  <a:lnTo>
                    <a:pt x="94" y="1513"/>
                  </a:lnTo>
                  <a:lnTo>
                    <a:pt x="97" y="1509"/>
                  </a:lnTo>
                  <a:lnTo>
                    <a:pt x="99" y="1504"/>
                  </a:lnTo>
                  <a:lnTo>
                    <a:pt x="101" y="1498"/>
                  </a:lnTo>
                  <a:lnTo>
                    <a:pt x="103" y="1492"/>
                  </a:lnTo>
                  <a:lnTo>
                    <a:pt x="107" y="1488"/>
                  </a:lnTo>
                  <a:lnTo>
                    <a:pt x="109" y="1483"/>
                  </a:lnTo>
                  <a:lnTo>
                    <a:pt x="111" y="1479"/>
                  </a:lnTo>
                  <a:lnTo>
                    <a:pt x="113" y="1473"/>
                  </a:lnTo>
                  <a:lnTo>
                    <a:pt x="116" y="1469"/>
                  </a:lnTo>
                  <a:lnTo>
                    <a:pt x="118" y="1464"/>
                  </a:lnTo>
                  <a:lnTo>
                    <a:pt x="120" y="1460"/>
                  </a:lnTo>
                  <a:lnTo>
                    <a:pt x="122" y="1456"/>
                  </a:lnTo>
                  <a:lnTo>
                    <a:pt x="126" y="1452"/>
                  </a:lnTo>
                  <a:lnTo>
                    <a:pt x="128" y="1447"/>
                  </a:lnTo>
                  <a:lnTo>
                    <a:pt x="133" y="1439"/>
                  </a:lnTo>
                  <a:lnTo>
                    <a:pt x="139" y="1433"/>
                  </a:lnTo>
                  <a:lnTo>
                    <a:pt x="141" y="1428"/>
                  </a:lnTo>
                  <a:lnTo>
                    <a:pt x="143" y="1424"/>
                  </a:lnTo>
                  <a:lnTo>
                    <a:pt x="147" y="1420"/>
                  </a:lnTo>
                  <a:lnTo>
                    <a:pt x="149" y="1416"/>
                  </a:lnTo>
                  <a:lnTo>
                    <a:pt x="151" y="1410"/>
                  </a:lnTo>
                  <a:lnTo>
                    <a:pt x="154" y="1407"/>
                  </a:lnTo>
                  <a:lnTo>
                    <a:pt x="156" y="1401"/>
                  </a:lnTo>
                  <a:lnTo>
                    <a:pt x="160" y="1397"/>
                  </a:lnTo>
                  <a:lnTo>
                    <a:pt x="162" y="1391"/>
                  </a:lnTo>
                  <a:lnTo>
                    <a:pt x="164" y="1386"/>
                  </a:lnTo>
                  <a:lnTo>
                    <a:pt x="168" y="1380"/>
                  </a:lnTo>
                  <a:lnTo>
                    <a:pt x="170" y="1374"/>
                  </a:lnTo>
                  <a:lnTo>
                    <a:pt x="173" y="1369"/>
                  </a:lnTo>
                  <a:lnTo>
                    <a:pt x="175" y="1363"/>
                  </a:lnTo>
                  <a:lnTo>
                    <a:pt x="177" y="1357"/>
                  </a:lnTo>
                  <a:lnTo>
                    <a:pt x="181" y="1351"/>
                  </a:lnTo>
                  <a:lnTo>
                    <a:pt x="183" y="1344"/>
                  </a:lnTo>
                  <a:lnTo>
                    <a:pt x="187" y="1338"/>
                  </a:lnTo>
                  <a:lnTo>
                    <a:pt x="189" y="1331"/>
                  </a:lnTo>
                  <a:lnTo>
                    <a:pt x="190" y="1323"/>
                  </a:lnTo>
                  <a:lnTo>
                    <a:pt x="194" y="1317"/>
                  </a:lnTo>
                  <a:lnTo>
                    <a:pt x="196" y="1310"/>
                  </a:lnTo>
                  <a:lnTo>
                    <a:pt x="200" y="1302"/>
                  </a:lnTo>
                  <a:lnTo>
                    <a:pt x="202" y="1296"/>
                  </a:lnTo>
                  <a:lnTo>
                    <a:pt x="204" y="1289"/>
                  </a:lnTo>
                  <a:lnTo>
                    <a:pt x="208" y="1279"/>
                  </a:lnTo>
                  <a:lnTo>
                    <a:pt x="210" y="1272"/>
                  </a:lnTo>
                  <a:lnTo>
                    <a:pt x="211" y="1264"/>
                  </a:lnTo>
                  <a:lnTo>
                    <a:pt x="213" y="1256"/>
                  </a:lnTo>
                  <a:lnTo>
                    <a:pt x="217" y="1249"/>
                  </a:lnTo>
                  <a:lnTo>
                    <a:pt x="219" y="1241"/>
                  </a:lnTo>
                  <a:lnTo>
                    <a:pt x="221" y="1234"/>
                  </a:lnTo>
                  <a:lnTo>
                    <a:pt x="223" y="1224"/>
                  </a:lnTo>
                  <a:lnTo>
                    <a:pt x="225" y="1215"/>
                  </a:lnTo>
                  <a:lnTo>
                    <a:pt x="227" y="1207"/>
                  </a:lnTo>
                  <a:lnTo>
                    <a:pt x="230" y="1197"/>
                  </a:lnTo>
                  <a:lnTo>
                    <a:pt x="230" y="1190"/>
                  </a:lnTo>
                  <a:lnTo>
                    <a:pt x="234" y="1180"/>
                  </a:lnTo>
                  <a:lnTo>
                    <a:pt x="236" y="1173"/>
                  </a:lnTo>
                  <a:lnTo>
                    <a:pt x="238" y="1163"/>
                  </a:lnTo>
                  <a:lnTo>
                    <a:pt x="240" y="1154"/>
                  </a:lnTo>
                  <a:lnTo>
                    <a:pt x="242" y="1144"/>
                  </a:lnTo>
                  <a:lnTo>
                    <a:pt x="242" y="1135"/>
                  </a:lnTo>
                  <a:lnTo>
                    <a:pt x="246" y="1127"/>
                  </a:lnTo>
                  <a:lnTo>
                    <a:pt x="248" y="1118"/>
                  </a:lnTo>
                  <a:lnTo>
                    <a:pt x="248" y="1108"/>
                  </a:lnTo>
                  <a:lnTo>
                    <a:pt x="249" y="1099"/>
                  </a:lnTo>
                  <a:lnTo>
                    <a:pt x="251" y="1091"/>
                  </a:lnTo>
                  <a:lnTo>
                    <a:pt x="253" y="1080"/>
                  </a:lnTo>
                  <a:lnTo>
                    <a:pt x="255" y="1070"/>
                  </a:lnTo>
                  <a:lnTo>
                    <a:pt x="255" y="1061"/>
                  </a:lnTo>
                  <a:lnTo>
                    <a:pt x="257" y="1051"/>
                  </a:lnTo>
                  <a:lnTo>
                    <a:pt x="257" y="1042"/>
                  </a:lnTo>
                  <a:lnTo>
                    <a:pt x="259" y="1032"/>
                  </a:lnTo>
                  <a:lnTo>
                    <a:pt x="261" y="1023"/>
                  </a:lnTo>
                  <a:lnTo>
                    <a:pt x="261" y="1013"/>
                  </a:lnTo>
                  <a:lnTo>
                    <a:pt x="261" y="1004"/>
                  </a:lnTo>
                  <a:lnTo>
                    <a:pt x="263" y="992"/>
                  </a:lnTo>
                  <a:lnTo>
                    <a:pt x="263" y="983"/>
                  </a:lnTo>
                  <a:lnTo>
                    <a:pt x="265" y="973"/>
                  </a:lnTo>
                  <a:lnTo>
                    <a:pt x="265" y="964"/>
                  </a:lnTo>
                  <a:lnTo>
                    <a:pt x="265" y="954"/>
                  </a:lnTo>
                  <a:lnTo>
                    <a:pt x="265" y="945"/>
                  </a:lnTo>
                  <a:lnTo>
                    <a:pt x="267" y="935"/>
                  </a:lnTo>
                  <a:lnTo>
                    <a:pt x="265" y="924"/>
                  </a:lnTo>
                  <a:lnTo>
                    <a:pt x="265" y="914"/>
                  </a:lnTo>
                  <a:lnTo>
                    <a:pt x="265" y="903"/>
                  </a:lnTo>
                  <a:lnTo>
                    <a:pt x="265" y="893"/>
                  </a:lnTo>
                  <a:lnTo>
                    <a:pt x="265" y="880"/>
                  </a:lnTo>
                  <a:lnTo>
                    <a:pt x="265" y="870"/>
                  </a:lnTo>
                  <a:lnTo>
                    <a:pt x="263" y="857"/>
                  </a:lnTo>
                  <a:lnTo>
                    <a:pt x="263" y="848"/>
                  </a:lnTo>
                  <a:lnTo>
                    <a:pt x="261" y="834"/>
                  </a:lnTo>
                  <a:lnTo>
                    <a:pt x="261" y="823"/>
                  </a:lnTo>
                  <a:lnTo>
                    <a:pt x="259" y="810"/>
                  </a:lnTo>
                  <a:lnTo>
                    <a:pt x="259" y="798"/>
                  </a:lnTo>
                  <a:lnTo>
                    <a:pt x="257" y="787"/>
                  </a:lnTo>
                  <a:lnTo>
                    <a:pt x="257" y="773"/>
                  </a:lnTo>
                  <a:lnTo>
                    <a:pt x="255" y="760"/>
                  </a:lnTo>
                  <a:lnTo>
                    <a:pt x="253" y="749"/>
                  </a:lnTo>
                  <a:lnTo>
                    <a:pt x="251" y="734"/>
                  </a:lnTo>
                  <a:lnTo>
                    <a:pt x="249" y="722"/>
                  </a:lnTo>
                  <a:lnTo>
                    <a:pt x="248" y="709"/>
                  </a:lnTo>
                  <a:lnTo>
                    <a:pt x="248" y="695"/>
                  </a:lnTo>
                  <a:lnTo>
                    <a:pt x="246" y="682"/>
                  </a:lnTo>
                  <a:lnTo>
                    <a:pt x="244" y="669"/>
                  </a:lnTo>
                  <a:lnTo>
                    <a:pt x="242" y="656"/>
                  </a:lnTo>
                  <a:lnTo>
                    <a:pt x="240" y="642"/>
                  </a:lnTo>
                  <a:lnTo>
                    <a:pt x="238" y="629"/>
                  </a:lnTo>
                  <a:lnTo>
                    <a:pt x="236" y="616"/>
                  </a:lnTo>
                  <a:lnTo>
                    <a:pt x="234" y="602"/>
                  </a:lnTo>
                  <a:lnTo>
                    <a:pt x="232" y="589"/>
                  </a:lnTo>
                  <a:lnTo>
                    <a:pt x="230" y="576"/>
                  </a:lnTo>
                  <a:lnTo>
                    <a:pt x="229" y="562"/>
                  </a:lnTo>
                  <a:lnTo>
                    <a:pt x="227" y="549"/>
                  </a:lnTo>
                  <a:lnTo>
                    <a:pt x="225" y="538"/>
                  </a:lnTo>
                  <a:lnTo>
                    <a:pt x="223" y="522"/>
                  </a:lnTo>
                  <a:lnTo>
                    <a:pt x="221" y="511"/>
                  </a:lnTo>
                  <a:lnTo>
                    <a:pt x="217" y="498"/>
                  </a:lnTo>
                  <a:lnTo>
                    <a:pt x="217" y="484"/>
                  </a:lnTo>
                  <a:lnTo>
                    <a:pt x="213" y="471"/>
                  </a:lnTo>
                  <a:lnTo>
                    <a:pt x="211" y="460"/>
                  </a:lnTo>
                  <a:lnTo>
                    <a:pt x="210" y="448"/>
                  </a:lnTo>
                  <a:lnTo>
                    <a:pt x="208" y="435"/>
                  </a:lnTo>
                  <a:lnTo>
                    <a:pt x="206" y="424"/>
                  </a:lnTo>
                  <a:lnTo>
                    <a:pt x="204" y="412"/>
                  </a:lnTo>
                  <a:lnTo>
                    <a:pt x="202" y="401"/>
                  </a:lnTo>
                  <a:lnTo>
                    <a:pt x="200" y="389"/>
                  </a:lnTo>
                  <a:lnTo>
                    <a:pt x="198" y="378"/>
                  </a:lnTo>
                  <a:lnTo>
                    <a:pt x="196" y="368"/>
                  </a:lnTo>
                  <a:lnTo>
                    <a:pt x="194" y="357"/>
                  </a:lnTo>
                  <a:lnTo>
                    <a:pt x="194" y="348"/>
                  </a:lnTo>
                  <a:lnTo>
                    <a:pt x="190" y="336"/>
                  </a:lnTo>
                  <a:lnTo>
                    <a:pt x="190" y="327"/>
                  </a:lnTo>
                  <a:lnTo>
                    <a:pt x="189" y="317"/>
                  </a:lnTo>
                  <a:lnTo>
                    <a:pt x="187" y="310"/>
                  </a:lnTo>
                  <a:lnTo>
                    <a:pt x="185" y="300"/>
                  </a:lnTo>
                  <a:lnTo>
                    <a:pt x="185" y="292"/>
                  </a:lnTo>
                  <a:lnTo>
                    <a:pt x="183" y="283"/>
                  </a:lnTo>
                  <a:lnTo>
                    <a:pt x="181" y="277"/>
                  </a:lnTo>
                  <a:lnTo>
                    <a:pt x="181" y="268"/>
                  </a:lnTo>
                  <a:lnTo>
                    <a:pt x="179" y="262"/>
                  </a:lnTo>
                  <a:lnTo>
                    <a:pt x="177" y="254"/>
                  </a:lnTo>
                  <a:lnTo>
                    <a:pt x="177" y="251"/>
                  </a:lnTo>
                  <a:lnTo>
                    <a:pt x="177" y="243"/>
                  </a:lnTo>
                  <a:lnTo>
                    <a:pt x="177" y="239"/>
                  </a:lnTo>
                  <a:lnTo>
                    <a:pt x="177" y="233"/>
                  </a:lnTo>
                  <a:lnTo>
                    <a:pt x="177" y="230"/>
                  </a:lnTo>
                  <a:lnTo>
                    <a:pt x="175" y="226"/>
                  </a:lnTo>
                  <a:lnTo>
                    <a:pt x="175" y="220"/>
                  </a:lnTo>
                  <a:lnTo>
                    <a:pt x="173" y="216"/>
                  </a:lnTo>
                  <a:lnTo>
                    <a:pt x="173" y="213"/>
                  </a:lnTo>
                  <a:lnTo>
                    <a:pt x="173" y="209"/>
                  </a:lnTo>
                  <a:lnTo>
                    <a:pt x="173" y="203"/>
                  </a:lnTo>
                  <a:lnTo>
                    <a:pt x="173" y="199"/>
                  </a:lnTo>
                  <a:lnTo>
                    <a:pt x="173" y="195"/>
                  </a:lnTo>
                  <a:lnTo>
                    <a:pt x="173" y="188"/>
                  </a:lnTo>
                  <a:lnTo>
                    <a:pt x="173" y="180"/>
                  </a:lnTo>
                  <a:lnTo>
                    <a:pt x="173" y="171"/>
                  </a:lnTo>
                  <a:lnTo>
                    <a:pt x="175" y="165"/>
                  </a:lnTo>
                  <a:lnTo>
                    <a:pt x="175" y="155"/>
                  </a:lnTo>
                  <a:lnTo>
                    <a:pt x="175" y="148"/>
                  </a:lnTo>
                  <a:lnTo>
                    <a:pt x="175" y="140"/>
                  </a:lnTo>
                  <a:lnTo>
                    <a:pt x="177" y="135"/>
                  </a:lnTo>
                  <a:lnTo>
                    <a:pt x="177" y="127"/>
                  </a:lnTo>
                  <a:lnTo>
                    <a:pt x="179" y="119"/>
                  </a:lnTo>
                  <a:lnTo>
                    <a:pt x="179" y="114"/>
                  </a:lnTo>
                  <a:lnTo>
                    <a:pt x="181" y="108"/>
                  </a:lnTo>
                  <a:lnTo>
                    <a:pt x="181" y="100"/>
                  </a:lnTo>
                  <a:lnTo>
                    <a:pt x="183" y="97"/>
                  </a:lnTo>
                  <a:lnTo>
                    <a:pt x="185" y="89"/>
                  </a:lnTo>
                  <a:lnTo>
                    <a:pt x="187" y="85"/>
                  </a:lnTo>
                  <a:lnTo>
                    <a:pt x="187" y="79"/>
                  </a:lnTo>
                  <a:lnTo>
                    <a:pt x="189" y="74"/>
                  </a:lnTo>
                  <a:lnTo>
                    <a:pt x="190" y="70"/>
                  </a:lnTo>
                  <a:lnTo>
                    <a:pt x="192" y="66"/>
                  </a:lnTo>
                  <a:lnTo>
                    <a:pt x="194" y="59"/>
                  </a:lnTo>
                  <a:lnTo>
                    <a:pt x="200" y="53"/>
                  </a:lnTo>
                  <a:lnTo>
                    <a:pt x="202" y="49"/>
                  </a:lnTo>
                  <a:lnTo>
                    <a:pt x="208" y="47"/>
                  </a:lnTo>
                  <a:lnTo>
                    <a:pt x="211" y="41"/>
                  </a:lnTo>
                  <a:lnTo>
                    <a:pt x="219" y="34"/>
                  </a:lnTo>
                  <a:lnTo>
                    <a:pt x="225" y="26"/>
                  </a:lnTo>
                  <a:lnTo>
                    <a:pt x="230" y="19"/>
                  </a:lnTo>
                  <a:lnTo>
                    <a:pt x="232" y="13"/>
                  </a:lnTo>
                  <a:lnTo>
                    <a:pt x="236" y="7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2930" y="1467"/>
              <a:ext cx="197" cy="424"/>
            </a:xfrm>
            <a:custGeom>
              <a:avLst/>
              <a:gdLst>
                <a:gd name="T0" fmla="*/ 386 w 393"/>
                <a:gd name="T1" fmla="*/ 7 h 848"/>
                <a:gd name="T2" fmla="*/ 372 w 393"/>
                <a:gd name="T3" fmla="*/ 28 h 848"/>
                <a:gd name="T4" fmla="*/ 361 w 393"/>
                <a:gd name="T5" fmla="*/ 47 h 848"/>
                <a:gd name="T6" fmla="*/ 348 w 393"/>
                <a:gd name="T7" fmla="*/ 64 h 848"/>
                <a:gd name="T8" fmla="*/ 336 w 393"/>
                <a:gd name="T9" fmla="*/ 87 h 848"/>
                <a:gd name="T10" fmla="*/ 321 w 393"/>
                <a:gd name="T11" fmla="*/ 110 h 848"/>
                <a:gd name="T12" fmla="*/ 306 w 393"/>
                <a:gd name="T13" fmla="*/ 139 h 848"/>
                <a:gd name="T14" fmla="*/ 289 w 393"/>
                <a:gd name="T15" fmla="*/ 167 h 848"/>
                <a:gd name="T16" fmla="*/ 272 w 393"/>
                <a:gd name="T17" fmla="*/ 201 h 848"/>
                <a:gd name="T18" fmla="*/ 253 w 393"/>
                <a:gd name="T19" fmla="*/ 238 h 848"/>
                <a:gd name="T20" fmla="*/ 234 w 393"/>
                <a:gd name="T21" fmla="*/ 277 h 848"/>
                <a:gd name="T22" fmla="*/ 213 w 393"/>
                <a:gd name="T23" fmla="*/ 317 h 848"/>
                <a:gd name="T24" fmla="*/ 192 w 393"/>
                <a:gd name="T25" fmla="*/ 365 h 848"/>
                <a:gd name="T26" fmla="*/ 169 w 393"/>
                <a:gd name="T27" fmla="*/ 411 h 848"/>
                <a:gd name="T28" fmla="*/ 152 w 393"/>
                <a:gd name="T29" fmla="*/ 456 h 848"/>
                <a:gd name="T30" fmla="*/ 133 w 393"/>
                <a:gd name="T31" fmla="*/ 500 h 848"/>
                <a:gd name="T32" fmla="*/ 116 w 393"/>
                <a:gd name="T33" fmla="*/ 544 h 848"/>
                <a:gd name="T34" fmla="*/ 99 w 393"/>
                <a:gd name="T35" fmla="*/ 584 h 848"/>
                <a:gd name="T36" fmla="*/ 85 w 393"/>
                <a:gd name="T37" fmla="*/ 623 h 848"/>
                <a:gd name="T38" fmla="*/ 72 w 393"/>
                <a:gd name="T39" fmla="*/ 660 h 848"/>
                <a:gd name="T40" fmla="*/ 62 w 393"/>
                <a:gd name="T41" fmla="*/ 694 h 848"/>
                <a:gd name="T42" fmla="*/ 51 w 393"/>
                <a:gd name="T43" fmla="*/ 724 h 848"/>
                <a:gd name="T44" fmla="*/ 42 w 393"/>
                <a:gd name="T45" fmla="*/ 753 h 848"/>
                <a:gd name="T46" fmla="*/ 36 w 393"/>
                <a:gd name="T47" fmla="*/ 778 h 848"/>
                <a:gd name="T48" fmla="*/ 30 w 393"/>
                <a:gd name="T49" fmla="*/ 798 h 848"/>
                <a:gd name="T50" fmla="*/ 23 w 393"/>
                <a:gd name="T51" fmla="*/ 827 h 848"/>
                <a:gd name="T52" fmla="*/ 21 w 393"/>
                <a:gd name="T53" fmla="*/ 840 h 848"/>
                <a:gd name="T54" fmla="*/ 11 w 393"/>
                <a:gd name="T55" fmla="*/ 846 h 848"/>
                <a:gd name="T56" fmla="*/ 0 w 393"/>
                <a:gd name="T57" fmla="*/ 842 h 848"/>
                <a:gd name="T58" fmla="*/ 2 w 393"/>
                <a:gd name="T59" fmla="*/ 825 h 848"/>
                <a:gd name="T60" fmla="*/ 7 w 393"/>
                <a:gd name="T61" fmla="*/ 800 h 848"/>
                <a:gd name="T62" fmla="*/ 13 w 393"/>
                <a:gd name="T63" fmla="*/ 779 h 848"/>
                <a:gd name="T64" fmla="*/ 17 w 393"/>
                <a:gd name="T65" fmla="*/ 762 h 848"/>
                <a:gd name="T66" fmla="*/ 24 w 393"/>
                <a:gd name="T67" fmla="*/ 741 h 848"/>
                <a:gd name="T68" fmla="*/ 30 w 393"/>
                <a:gd name="T69" fmla="*/ 719 h 848"/>
                <a:gd name="T70" fmla="*/ 38 w 393"/>
                <a:gd name="T71" fmla="*/ 696 h 848"/>
                <a:gd name="T72" fmla="*/ 45 w 393"/>
                <a:gd name="T73" fmla="*/ 671 h 848"/>
                <a:gd name="T74" fmla="*/ 51 w 393"/>
                <a:gd name="T75" fmla="*/ 646 h 848"/>
                <a:gd name="T76" fmla="*/ 61 w 393"/>
                <a:gd name="T77" fmla="*/ 622 h 848"/>
                <a:gd name="T78" fmla="*/ 68 w 393"/>
                <a:gd name="T79" fmla="*/ 597 h 848"/>
                <a:gd name="T80" fmla="*/ 78 w 393"/>
                <a:gd name="T81" fmla="*/ 572 h 848"/>
                <a:gd name="T82" fmla="*/ 87 w 393"/>
                <a:gd name="T83" fmla="*/ 549 h 848"/>
                <a:gd name="T84" fmla="*/ 97 w 393"/>
                <a:gd name="T85" fmla="*/ 527 h 848"/>
                <a:gd name="T86" fmla="*/ 106 w 393"/>
                <a:gd name="T87" fmla="*/ 504 h 848"/>
                <a:gd name="T88" fmla="*/ 118 w 393"/>
                <a:gd name="T89" fmla="*/ 475 h 848"/>
                <a:gd name="T90" fmla="*/ 133 w 393"/>
                <a:gd name="T91" fmla="*/ 441 h 848"/>
                <a:gd name="T92" fmla="*/ 152 w 393"/>
                <a:gd name="T93" fmla="*/ 405 h 848"/>
                <a:gd name="T94" fmla="*/ 169 w 393"/>
                <a:gd name="T95" fmla="*/ 365 h 848"/>
                <a:gd name="T96" fmla="*/ 190 w 393"/>
                <a:gd name="T97" fmla="*/ 325 h 848"/>
                <a:gd name="T98" fmla="*/ 211 w 393"/>
                <a:gd name="T99" fmla="*/ 283 h 848"/>
                <a:gd name="T100" fmla="*/ 232 w 393"/>
                <a:gd name="T101" fmla="*/ 241 h 848"/>
                <a:gd name="T102" fmla="*/ 253 w 393"/>
                <a:gd name="T103" fmla="*/ 201 h 848"/>
                <a:gd name="T104" fmla="*/ 273 w 393"/>
                <a:gd name="T105" fmla="*/ 163 h 848"/>
                <a:gd name="T106" fmla="*/ 291 w 393"/>
                <a:gd name="T107" fmla="*/ 127 h 848"/>
                <a:gd name="T108" fmla="*/ 310 w 393"/>
                <a:gd name="T109" fmla="*/ 95 h 848"/>
                <a:gd name="T110" fmla="*/ 325 w 393"/>
                <a:gd name="T111" fmla="*/ 66 h 848"/>
                <a:gd name="T112" fmla="*/ 338 w 393"/>
                <a:gd name="T113" fmla="*/ 44 h 848"/>
                <a:gd name="T114" fmla="*/ 348 w 393"/>
                <a:gd name="T115" fmla="*/ 26 h 848"/>
                <a:gd name="T116" fmla="*/ 361 w 393"/>
                <a:gd name="T117" fmla="*/ 9 h 848"/>
                <a:gd name="T118" fmla="*/ 386 w 393"/>
                <a:gd name="T119" fmla="*/ 0 h 848"/>
                <a:gd name="T120" fmla="*/ 393 w 393"/>
                <a:gd name="T121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" h="848">
                  <a:moveTo>
                    <a:pt x="393" y="0"/>
                  </a:moveTo>
                  <a:lnTo>
                    <a:pt x="391" y="0"/>
                  </a:lnTo>
                  <a:lnTo>
                    <a:pt x="387" y="4"/>
                  </a:lnTo>
                  <a:lnTo>
                    <a:pt x="386" y="7"/>
                  </a:lnTo>
                  <a:lnTo>
                    <a:pt x="384" y="11"/>
                  </a:lnTo>
                  <a:lnTo>
                    <a:pt x="380" y="17"/>
                  </a:lnTo>
                  <a:lnTo>
                    <a:pt x="376" y="23"/>
                  </a:lnTo>
                  <a:lnTo>
                    <a:pt x="372" y="28"/>
                  </a:lnTo>
                  <a:lnTo>
                    <a:pt x="367" y="36"/>
                  </a:lnTo>
                  <a:lnTo>
                    <a:pt x="365" y="38"/>
                  </a:lnTo>
                  <a:lnTo>
                    <a:pt x="363" y="42"/>
                  </a:lnTo>
                  <a:lnTo>
                    <a:pt x="361" y="47"/>
                  </a:lnTo>
                  <a:lnTo>
                    <a:pt x="357" y="51"/>
                  </a:lnTo>
                  <a:lnTo>
                    <a:pt x="355" y="55"/>
                  </a:lnTo>
                  <a:lnTo>
                    <a:pt x="351" y="61"/>
                  </a:lnTo>
                  <a:lnTo>
                    <a:pt x="348" y="64"/>
                  </a:lnTo>
                  <a:lnTo>
                    <a:pt x="346" y="70"/>
                  </a:lnTo>
                  <a:lnTo>
                    <a:pt x="342" y="74"/>
                  </a:lnTo>
                  <a:lnTo>
                    <a:pt x="340" y="82"/>
                  </a:lnTo>
                  <a:lnTo>
                    <a:pt x="336" y="87"/>
                  </a:lnTo>
                  <a:lnTo>
                    <a:pt x="332" y="93"/>
                  </a:lnTo>
                  <a:lnTo>
                    <a:pt x="329" y="99"/>
                  </a:lnTo>
                  <a:lnTo>
                    <a:pt x="325" y="106"/>
                  </a:lnTo>
                  <a:lnTo>
                    <a:pt x="321" y="110"/>
                  </a:lnTo>
                  <a:lnTo>
                    <a:pt x="317" y="118"/>
                  </a:lnTo>
                  <a:lnTo>
                    <a:pt x="313" y="123"/>
                  </a:lnTo>
                  <a:lnTo>
                    <a:pt x="310" y="131"/>
                  </a:lnTo>
                  <a:lnTo>
                    <a:pt x="306" y="139"/>
                  </a:lnTo>
                  <a:lnTo>
                    <a:pt x="302" y="146"/>
                  </a:lnTo>
                  <a:lnTo>
                    <a:pt x="298" y="154"/>
                  </a:lnTo>
                  <a:lnTo>
                    <a:pt x="294" y="160"/>
                  </a:lnTo>
                  <a:lnTo>
                    <a:pt x="289" y="167"/>
                  </a:lnTo>
                  <a:lnTo>
                    <a:pt x="285" y="177"/>
                  </a:lnTo>
                  <a:lnTo>
                    <a:pt x="281" y="184"/>
                  </a:lnTo>
                  <a:lnTo>
                    <a:pt x="275" y="194"/>
                  </a:lnTo>
                  <a:lnTo>
                    <a:pt x="272" y="201"/>
                  </a:lnTo>
                  <a:lnTo>
                    <a:pt x="268" y="211"/>
                  </a:lnTo>
                  <a:lnTo>
                    <a:pt x="262" y="220"/>
                  </a:lnTo>
                  <a:lnTo>
                    <a:pt x="256" y="228"/>
                  </a:lnTo>
                  <a:lnTo>
                    <a:pt x="253" y="238"/>
                  </a:lnTo>
                  <a:lnTo>
                    <a:pt x="247" y="247"/>
                  </a:lnTo>
                  <a:lnTo>
                    <a:pt x="243" y="257"/>
                  </a:lnTo>
                  <a:lnTo>
                    <a:pt x="237" y="266"/>
                  </a:lnTo>
                  <a:lnTo>
                    <a:pt x="234" y="277"/>
                  </a:lnTo>
                  <a:lnTo>
                    <a:pt x="228" y="287"/>
                  </a:lnTo>
                  <a:lnTo>
                    <a:pt x="222" y="296"/>
                  </a:lnTo>
                  <a:lnTo>
                    <a:pt x="216" y="308"/>
                  </a:lnTo>
                  <a:lnTo>
                    <a:pt x="213" y="317"/>
                  </a:lnTo>
                  <a:lnTo>
                    <a:pt x="207" y="331"/>
                  </a:lnTo>
                  <a:lnTo>
                    <a:pt x="201" y="340"/>
                  </a:lnTo>
                  <a:lnTo>
                    <a:pt x="197" y="352"/>
                  </a:lnTo>
                  <a:lnTo>
                    <a:pt x="192" y="365"/>
                  </a:lnTo>
                  <a:lnTo>
                    <a:pt x="186" y="376"/>
                  </a:lnTo>
                  <a:lnTo>
                    <a:pt x="180" y="388"/>
                  </a:lnTo>
                  <a:lnTo>
                    <a:pt x="175" y="399"/>
                  </a:lnTo>
                  <a:lnTo>
                    <a:pt x="169" y="411"/>
                  </a:lnTo>
                  <a:lnTo>
                    <a:pt x="165" y="422"/>
                  </a:lnTo>
                  <a:lnTo>
                    <a:pt x="159" y="433"/>
                  </a:lnTo>
                  <a:lnTo>
                    <a:pt x="156" y="445"/>
                  </a:lnTo>
                  <a:lnTo>
                    <a:pt x="152" y="456"/>
                  </a:lnTo>
                  <a:lnTo>
                    <a:pt x="146" y="468"/>
                  </a:lnTo>
                  <a:lnTo>
                    <a:pt x="142" y="477"/>
                  </a:lnTo>
                  <a:lnTo>
                    <a:pt x="137" y="488"/>
                  </a:lnTo>
                  <a:lnTo>
                    <a:pt x="133" y="500"/>
                  </a:lnTo>
                  <a:lnTo>
                    <a:pt x="127" y="511"/>
                  </a:lnTo>
                  <a:lnTo>
                    <a:pt x="123" y="521"/>
                  </a:lnTo>
                  <a:lnTo>
                    <a:pt x="119" y="532"/>
                  </a:lnTo>
                  <a:lnTo>
                    <a:pt x="116" y="544"/>
                  </a:lnTo>
                  <a:lnTo>
                    <a:pt x="112" y="555"/>
                  </a:lnTo>
                  <a:lnTo>
                    <a:pt x="106" y="563"/>
                  </a:lnTo>
                  <a:lnTo>
                    <a:pt x="102" y="574"/>
                  </a:lnTo>
                  <a:lnTo>
                    <a:pt x="99" y="584"/>
                  </a:lnTo>
                  <a:lnTo>
                    <a:pt x="95" y="593"/>
                  </a:lnTo>
                  <a:lnTo>
                    <a:pt x="91" y="603"/>
                  </a:lnTo>
                  <a:lnTo>
                    <a:pt x="89" y="614"/>
                  </a:lnTo>
                  <a:lnTo>
                    <a:pt x="85" y="623"/>
                  </a:lnTo>
                  <a:lnTo>
                    <a:pt x="81" y="633"/>
                  </a:lnTo>
                  <a:lnTo>
                    <a:pt x="78" y="643"/>
                  </a:lnTo>
                  <a:lnTo>
                    <a:pt x="76" y="650"/>
                  </a:lnTo>
                  <a:lnTo>
                    <a:pt x="72" y="660"/>
                  </a:lnTo>
                  <a:lnTo>
                    <a:pt x="70" y="669"/>
                  </a:lnTo>
                  <a:lnTo>
                    <a:pt x="66" y="677"/>
                  </a:lnTo>
                  <a:lnTo>
                    <a:pt x="64" y="686"/>
                  </a:lnTo>
                  <a:lnTo>
                    <a:pt x="62" y="694"/>
                  </a:lnTo>
                  <a:lnTo>
                    <a:pt x="59" y="703"/>
                  </a:lnTo>
                  <a:lnTo>
                    <a:pt x="57" y="709"/>
                  </a:lnTo>
                  <a:lnTo>
                    <a:pt x="55" y="717"/>
                  </a:lnTo>
                  <a:lnTo>
                    <a:pt x="51" y="724"/>
                  </a:lnTo>
                  <a:lnTo>
                    <a:pt x="49" y="732"/>
                  </a:lnTo>
                  <a:lnTo>
                    <a:pt x="47" y="739"/>
                  </a:lnTo>
                  <a:lnTo>
                    <a:pt x="45" y="747"/>
                  </a:lnTo>
                  <a:lnTo>
                    <a:pt x="42" y="753"/>
                  </a:lnTo>
                  <a:lnTo>
                    <a:pt x="42" y="760"/>
                  </a:lnTo>
                  <a:lnTo>
                    <a:pt x="38" y="766"/>
                  </a:lnTo>
                  <a:lnTo>
                    <a:pt x="38" y="772"/>
                  </a:lnTo>
                  <a:lnTo>
                    <a:pt x="36" y="778"/>
                  </a:lnTo>
                  <a:lnTo>
                    <a:pt x="34" y="783"/>
                  </a:lnTo>
                  <a:lnTo>
                    <a:pt x="32" y="789"/>
                  </a:lnTo>
                  <a:lnTo>
                    <a:pt x="32" y="795"/>
                  </a:lnTo>
                  <a:lnTo>
                    <a:pt x="30" y="798"/>
                  </a:lnTo>
                  <a:lnTo>
                    <a:pt x="30" y="804"/>
                  </a:lnTo>
                  <a:lnTo>
                    <a:pt x="26" y="812"/>
                  </a:lnTo>
                  <a:lnTo>
                    <a:pt x="24" y="819"/>
                  </a:lnTo>
                  <a:lnTo>
                    <a:pt x="23" y="827"/>
                  </a:lnTo>
                  <a:lnTo>
                    <a:pt x="23" y="833"/>
                  </a:lnTo>
                  <a:lnTo>
                    <a:pt x="21" y="836"/>
                  </a:lnTo>
                  <a:lnTo>
                    <a:pt x="21" y="840"/>
                  </a:lnTo>
                  <a:lnTo>
                    <a:pt x="21" y="840"/>
                  </a:lnTo>
                  <a:lnTo>
                    <a:pt x="21" y="842"/>
                  </a:lnTo>
                  <a:lnTo>
                    <a:pt x="19" y="842"/>
                  </a:lnTo>
                  <a:lnTo>
                    <a:pt x="17" y="844"/>
                  </a:lnTo>
                  <a:lnTo>
                    <a:pt x="11" y="846"/>
                  </a:lnTo>
                  <a:lnTo>
                    <a:pt x="9" y="848"/>
                  </a:lnTo>
                  <a:lnTo>
                    <a:pt x="4" y="848"/>
                  </a:lnTo>
                  <a:lnTo>
                    <a:pt x="2" y="846"/>
                  </a:lnTo>
                  <a:lnTo>
                    <a:pt x="0" y="842"/>
                  </a:lnTo>
                  <a:lnTo>
                    <a:pt x="0" y="836"/>
                  </a:lnTo>
                  <a:lnTo>
                    <a:pt x="0" y="833"/>
                  </a:lnTo>
                  <a:lnTo>
                    <a:pt x="2" y="829"/>
                  </a:lnTo>
                  <a:lnTo>
                    <a:pt x="2" y="825"/>
                  </a:lnTo>
                  <a:lnTo>
                    <a:pt x="4" y="821"/>
                  </a:lnTo>
                  <a:lnTo>
                    <a:pt x="4" y="814"/>
                  </a:lnTo>
                  <a:lnTo>
                    <a:pt x="5" y="808"/>
                  </a:lnTo>
                  <a:lnTo>
                    <a:pt x="7" y="800"/>
                  </a:lnTo>
                  <a:lnTo>
                    <a:pt x="11" y="793"/>
                  </a:lnTo>
                  <a:lnTo>
                    <a:pt x="11" y="789"/>
                  </a:lnTo>
                  <a:lnTo>
                    <a:pt x="11" y="785"/>
                  </a:lnTo>
                  <a:lnTo>
                    <a:pt x="13" y="779"/>
                  </a:lnTo>
                  <a:lnTo>
                    <a:pt x="15" y="776"/>
                  </a:lnTo>
                  <a:lnTo>
                    <a:pt x="15" y="772"/>
                  </a:lnTo>
                  <a:lnTo>
                    <a:pt x="17" y="766"/>
                  </a:lnTo>
                  <a:lnTo>
                    <a:pt x="17" y="762"/>
                  </a:lnTo>
                  <a:lnTo>
                    <a:pt x="21" y="757"/>
                  </a:lnTo>
                  <a:lnTo>
                    <a:pt x="21" y="753"/>
                  </a:lnTo>
                  <a:lnTo>
                    <a:pt x="23" y="747"/>
                  </a:lnTo>
                  <a:lnTo>
                    <a:pt x="24" y="741"/>
                  </a:lnTo>
                  <a:lnTo>
                    <a:pt x="26" y="736"/>
                  </a:lnTo>
                  <a:lnTo>
                    <a:pt x="28" y="730"/>
                  </a:lnTo>
                  <a:lnTo>
                    <a:pt x="30" y="726"/>
                  </a:lnTo>
                  <a:lnTo>
                    <a:pt x="30" y="719"/>
                  </a:lnTo>
                  <a:lnTo>
                    <a:pt x="34" y="715"/>
                  </a:lnTo>
                  <a:lnTo>
                    <a:pt x="34" y="707"/>
                  </a:lnTo>
                  <a:lnTo>
                    <a:pt x="36" y="701"/>
                  </a:lnTo>
                  <a:lnTo>
                    <a:pt x="38" y="696"/>
                  </a:lnTo>
                  <a:lnTo>
                    <a:pt x="40" y="690"/>
                  </a:lnTo>
                  <a:lnTo>
                    <a:pt x="42" y="684"/>
                  </a:lnTo>
                  <a:lnTo>
                    <a:pt x="42" y="677"/>
                  </a:lnTo>
                  <a:lnTo>
                    <a:pt x="45" y="671"/>
                  </a:lnTo>
                  <a:lnTo>
                    <a:pt x="47" y="665"/>
                  </a:lnTo>
                  <a:lnTo>
                    <a:pt x="49" y="660"/>
                  </a:lnTo>
                  <a:lnTo>
                    <a:pt x="51" y="654"/>
                  </a:lnTo>
                  <a:lnTo>
                    <a:pt x="51" y="646"/>
                  </a:lnTo>
                  <a:lnTo>
                    <a:pt x="55" y="641"/>
                  </a:lnTo>
                  <a:lnTo>
                    <a:pt x="57" y="635"/>
                  </a:lnTo>
                  <a:lnTo>
                    <a:pt x="59" y="629"/>
                  </a:lnTo>
                  <a:lnTo>
                    <a:pt x="61" y="622"/>
                  </a:lnTo>
                  <a:lnTo>
                    <a:pt x="64" y="616"/>
                  </a:lnTo>
                  <a:lnTo>
                    <a:pt x="64" y="610"/>
                  </a:lnTo>
                  <a:lnTo>
                    <a:pt x="68" y="603"/>
                  </a:lnTo>
                  <a:lnTo>
                    <a:pt x="68" y="597"/>
                  </a:lnTo>
                  <a:lnTo>
                    <a:pt x="72" y="591"/>
                  </a:lnTo>
                  <a:lnTo>
                    <a:pt x="74" y="585"/>
                  </a:lnTo>
                  <a:lnTo>
                    <a:pt x="76" y="580"/>
                  </a:lnTo>
                  <a:lnTo>
                    <a:pt x="78" y="572"/>
                  </a:lnTo>
                  <a:lnTo>
                    <a:pt x="80" y="566"/>
                  </a:lnTo>
                  <a:lnTo>
                    <a:pt x="81" y="561"/>
                  </a:lnTo>
                  <a:lnTo>
                    <a:pt x="85" y="555"/>
                  </a:lnTo>
                  <a:lnTo>
                    <a:pt x="87" y="549"/>
                  </a:lnTo>
                  <a:lnTo>
                    <a:pt x="89" y="544"/>
                  </a:lnTo>
                  <a:lnTo>
                    <a:pt x="91" y="538"/>
                  </a:lnTo>
                  <a:lnTo>
                    <a:pt x="95" y="532"/>
                  </a:lnTo>
                  <a:lnTo>
                    <a:pt x="97" y="527"/>
                  </a:lnTo>
                  <a:lnTo>
                    <a:pt x="99" y="523"/>
                  </a:lnTo>
                  <a:lnTo>
                    <a:pt x="100" y="515"/>
                  </a:lnTo>
                  <a:lnTo>
                    <a:pt x="102" y="509"/>
                  </a:lnTo>
                  <a:lnTo>
                    <a:pt x="106" y="504"/>
                  </a:lnTo>
                  <a:lnTo>
                    <a:pt x="108" y="496"/>
                  </a:lnTo>
                  <a:lnTo>
                    <a:pt x="112" y="488"/>
                  </a:lnTo>
                  <a:lnTo>
                    <a:pt x="116" y="483"/>
                  </a:lnTo>
                  <a:lnTo>
                    <a:pt x="118" y="475"/>
                  </a:lnTo>
                  <a:lnTo>
                    <a:pt x="121" y="468"/>
                  </a:lnTo>
                  <a:lnTo>
                    <a:pt x="125" y="458"/>
                  </a:lnTo>
                  <a:lnTo>
                    <a:pt x="129" y="450"/>
                  </a:lnTo>
                  <a:lnTo>
                    <a:pt x="133" y="441"/>
                  </a:lnTo>
                  <a:lnTo>
                    <a:pt x="138" y="433"/>
                  </a:lnTo>
                  <a:lnTo>
                    <a:pt x="142" y="424"/>
                  </a:lnTo>
                  <a:lnTo>
                    <a:pt x="148" y="414"/>
                  </a:lnTo>
                  <a:lnTo>
                    <a:pt x="152" y="405"/>
                  </a:lnTo>
                  <a:lnTo>
                    <a:pt x="156" y="395"/>
                  </a:lnTo>
                  <a:lnTo>
                    <a:pt x="159" y="386"/>
                  </a:lnTo>
                  <a:lnTo>
                    <a:pt x="165" y="376"/>
                  </a:lnTo>
                  <a:lnTo>
                    <a:pt x="169" y="365"/>
                  </a:lnTo>
                  <a:lnTo>
                    <a:pt x="175" y="355"/>
                  </a:lnTo>
                  <a:lnTo>
                    <a:pt x="178" y="346"/>
                  </a:lnTo>
                  <a:lnTo>
                    <a:pt x="184" y="336"/>
                  </a:lnTo>
                  <a:lnTo>
                    <a:pt x="190" y="325"/>
                  </a:lnTo>
                  <a:lnTo>
                    <a:pt x="196" y="315"/>
                  </a:lnTo>
                  <a:lnTo>
                    <a:pt x="199" y="304"/>
                  </a:lnTo>
                  <a:lnTo>
                    <a:pt x="205" y="295"/>
                  </a:lnTo>
                  <a:lnTo>
                    <a:pt x="211" y="283"/>
                  </a:lnTo>
                  <a:lnTo>
                    <a:pt x="216" y="274"/>
                  </a:lnTo>
                  <a:lnTo>
                    <a:pt x="220" y="264"/>
                  </a:lnTo>
                  <a:lnTo>
                    <a:pt x="226" y="253"/>
                  </a:lnTo>
                  <a:lnTo>
                    <a:pt x="232" y="241"/>
                  </a:lnTo>
                  <a:lnTo>
                    <a:pt x="237" y="234"/>
                  </a:lnTo>
                  <a:lnTo>
                    <a:pt x="243" y="222"/>
                  </a:lnTo>
                  <a:lnTo>
                    <a:pt x="247" y="211"/>
                  </a:lnTo>
                  <a:lnTo>
                    <a:pt x="253" y="201"/>
                  </a:lnTo>
                  <a:lnTo>
                    <a:pt x="258" y="192"/>
                  </a:lnTo>
                  <a:lnTo>
                    <a:pt x="262" y="182"/>
                  </a:lnTo>
                  <a:lnTo>
                    <a:pt x="268" y="173"/>
                  </a:lnTo>
                  <a:lnTo>
                    <a:pt x="273" y="163"/>
                  </a:lnTo>
                  <a:lnTo>
                    <a:pt x="279" y="154"/>
                  </a:lnTo>
                  <a:lnTo>
                    <a:pt x="283" y="144"/>
                  </a:lnTo>
                  <a:lnTo>
                    <a:pt x="287" y="135"/>
                  </a:lnTo>
                  <a:lnTo>
                    <a:pt x="291" y="127"/>
                  </a:lnTo>
                  <a:lnTo>
                    <a:pt x="296" y="118"/>
                  </a:lnTo>
                  <a:lnTo>
                    <a:pt x="300" y="110"/>
                  </a:lnTo>
                  <a:lnTo>
                    <a:pt x="304" y="103"/>
                  </a:lnTo>
                  <a:lnTo>
                    <a:pt x="310" y="95"/>
                  </a:lnTo>
                  <a:lnTo>
                    <a:pt x="313" y="87"/>
                  </a:lnTo>
                  <a:lnTo>
                    <a:pt x="317" y="80"/>
                  </a:lnTo>
                  <a:lnTo>
                    <a:pt x="321" y="72"/>
                  </a:lnTo>
                  <a:lnTo>
                    <a:pt x="325" y="66"/>
                  </a:lnTo>
                  <a:lnTo>
                    <a:pt x="329" y="61"/>
                  </a:lnTo>
                  <a:lnTo>
                    <a:pt x="330" y="53"/>
                  </a:lnTo>
                  <a:lnTo>
                    <a:pt x="334" y="47"/>
                  </a:lnTo>
                  <a:lnTo>
                    <a:pt x="338" y="44"/>
                  </a:lnTo>
                  <a:lnTo>
                    <a:pt x="340" y="40"/>
                  </a:lnTo>
                  <a:lnTo>
                    <a:pt x="342" y="34"/>
                  </a:lnTo>
                  <a:lnTo>
                    <a:pt x="344" y="30"/>
                  </a:lnTo>
                  <a:lnTo>
                    <a:pt x="348" y="26"/>
                  </a:lnTo>
                  <a:lnTo>
                    <a:pt x="349" y="25"/>
                  </a:lnTo>
                  <a:lnTo>
                    <a:pt x="353" y="19"/>
                  </a:lnTo>
                  <a:lnTo>
                    <a:pt x="355" y="17"/>
                  </a:lnTo>
                  <a:lnTo>
                    <a:pt x="361" y="9"/>
                  </a:lnTo>
                  <a:lnTo>
                    <a:pt x="368" y="6"/>
                  </a:lnTo>
                  <a:lnTo>
                    <a:pt x="374" y="2"/>
                  </a:lnTo>
                  <a:lnTo>
                    <a:pt x="382" y="0"/>
                  </a:lnTo>
                  <a:lnTo>
                    <a:pt x="386" y="0"/>
                  </a:lnTo>
                  <a:lnTo>
                    <a:pt x="389" y="0"/>
                  </a:lnTo>
                  <a:lnTo>
                    <a:pt x="391" y="0"/>
                  </a:lnTo>
                  <a:lnTo>
                    <a:pt x="393" y="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2890" y="1452"/>
              <a:ext cx="220" cy="432"/>
            </a:xfrm>
            <a:custGeom>
              <a:avLst/>
              <a:gdLst>
                <a:gd name="T0" fmla="*/ 428 w 439"/>
                <a:gd name="T1" fmla="*/ 6 h 866"/>
                <a:gd name="T2" fmla="*/ 395 w 439"/>
                <a:gd name="T3" fmla="*/ 2 h 866"/>
                <a:gd name="T4" fmla="*/ 363 w 439"/>
                <a:gd name="T5" fmla="*/ 6 h 866"/>
                <a:gd name="T6" fmla="*/ 344 w 439"/>
                <a:gd name="T7" fmla="*/ 23 h 866"/>
                <a:gd name="T8" fmla="*/ 333 w 439"/>
                <a:gd name="T9" fmla="*/ 44 h 866"/>
                <a:gd name="T10" fmla="*/ 315 w 439"/>
                <a:gd name="T11" fmla="*/ 76 h 866"/>
                <a:gd name="T12" fmla="*/ 293 w 439"/>
                <a:gd name="T13" fmla="*/ 115 h 866"/>
                <a:gd name="T14" fmla="*/ 268 w 439"/>
                <a:gd name="T15" fmla="*/ 162 h 866"/>
                <a:gd name="T16" fmla="*/ 243 w 439"/>
                <a:gd name="T17" fmla="*/ 213 h 866"/>
                <a:gd name="T18" fmla="*/ 215 w 439"/>
                <a:gd name="T19" fmla="*/ 267 h 866"/>
                <a:gd name="T20" fmla="*/ 188 w 439"/>
                <a:gd name="T21" fmla="*/ 324 h 866"/>
                <a:gd name="T22" fmla="*/ 161 w 439"/>
                <a:gd name="T23" fmla="*/ 379 h 866"/>
                <a:gd name="T24" fmla="*/ 135 w 439"/>
                <a:gd name="T25" fmla="*/ 434 h 866"/>
                <a:gd name="T26" fmla="*/ 112 w 439"/>
                <a:gd name="T27" fmla="*/ 485 h 866"/>
                <a:gd name="T28" fmla="*/ 91 w 439"/>
                <a:gd name="T29" fmla="*/ 533 h 866"/>
                <a:gd name="T30" fmla="*/ 78 w 439"/>
                <a:gd name="T31" fmla="*/ 573 h 866"/>
                <a:gd name="T32" fmla="*/ 65 w 439"/>
                <a:gd name="T33" fmla="*/ 611 h 866"/>
                <a:gd name="T34" fmla="*/ 51 w 439"/>
                <a:gd name="T35" fmla="*/ 643 h 866"/>
                <a:gd name="T36" fmla="*/ 42 w 439"/>
                <a:gd name="T37" fmla="*/ 674 h 866"/>
                <a:gd name="T38" fmla="*/ 30 w 439"/>
                <a:gd name="T39" fmla="*/ 700 h 866"/>
                <a:gd name="T40" fmla="*/ 23 w 439"/>
                <a:gd name="T41" fmla="*/ 727 h 866"/>
                <a:gd name="T42" fmla="*/ 17 w 439"/>
                <a:gd name="T43" fmla="*/ 748 h 866"/>
                <a:gd name="T44" fmla="*/ 8 w 439"/>
                <a:gd name="T45" fmla="*/ 782 h 866"/>
                <a:gd name="T46" fmla="*/ 2 w 439"/>
                <a:gd name="T47" fmla="*/ 809 h 866"/>
                <a:gd name="T48" fmla="*/ 4 w 439"/>
                <a:gd name="T49" fmla="*/ 831 h 866"/>
                <a:gd name="T50" fmla="*/ 34 w 439"/>
                <a:gd name="T51" fmla="*/ 860 h 866"/>
                <a:gd name="T52" fmla="*/ 51 w 439"/>
                <a:gd name="T53" fmla="*/ 858 h 866"/>
                <a:gd name="T54" fmla="*/ 25 w 439"/>
                <a:gd name="T55" fmla="*/ 839 h 866"/>
                <a:gd name="T56" fmla="*/ 11 w 439"/>
                <a:gd name="T57" fmla="*/ 812 h 866"/>
                <a:gd name="T58" fmla="*/ 19 w 439"/>
                <a:gd name="T59" fmla="*/ 784 h 866"/>
                <a:gd name="T60" fmla="*/ 28 w 439"/>
                <a:gd name="T61" fmla="*/ 755 h 866"/>
                <a:gd name="T62" fmla="*/ 40 w 439"/>
                <a:gd name="T63" fmla="*/ 719 h 866"/>
                <a:gd name="T64" fmla="*/ 55 w 439"/>
                <a:gd name="T65" fmla="*/ 677 h 866"/>
                <a:gd name="T66" fmla="*/ 72 w 439"/>
                <a:gd name="T67" fmla="*/ 632 h 866"/>
                <a:gd name="T68" fmla="*/ 89 w 439"/>
                <a:gd name="T69" fmla="*/ 584 h 866"/>
                <a:gd name="T70" fmla="*/ 110 w 439"/>
                <a:gd name="T71" fmla="*/ 533 h 866"/>
                <a:gd name="T72" fmla="*/ 129 w 439"/>
                <a:gd name="T73" fmla="*/ 483 h 866"/>
                <a:gd name="T74" fmla="*/ 150 w 439"/>
                <a:gd name="T75" fmla="*/ 432 h 866"/>
                <a:gd name="T76" fmla="*/ 173 w 439"/>
                <a:gd name="T77" fmla="*/ 386 h 866"/>
                <a:gd name="T78" fmla="*/ 192 w 439"/>
                <a:gd name="T79" fmla="*/ 341 h 866"/>
                <a:gd name="T80" fmla="*/ 213 w 439"/>
                <a:gd name="T81" fmla="*/ 301 h 866"/>
                <a:gd name="T82" fmla="*/ 232 w 439"/>
                <a:gd name="T83" fmla="*/ 263 h 866"/>
                <a:gd name="T84" fmla="*/ 251 w 439"/>
                <a:gd name="T85" fmla="*/ 227 h 866"/>
                <a:gd name="T86" fmla="*/ 268 w 439"/>
                <a:gd name="T87" fmla="*/ 192 h 866"/>
                <a:gd name="T88" fmla="*/ 285 w 439"/>
                <a:gd name="T89" fmla="*/ 160 h 866"/>
                <a:gd name="T90" fmla="*/ 300 w 439"/>
                <a:gd name="T91" fmla="*/ 130 h 866"/>
                <a:gd name="T92" fmla="*/ 315 w 439"/>
                <a:gd name="T93" fmla="*/ 105 h 866"/>
                <a:gd name="T94" fmla="*/ 327 w 439"/>
                <a:gd name="T95" fmla="*/ 80 h 866"/>
                <a:gd name="T96" fmla="*/ 344 w 439"/>
                <a:gd name="T97" fmla="*/ 54 h 866"/>
                <a:gd name="T98" fmla="*/ 361 w 439"/>
                <a:gd name="T99" fmla="*/ 25 h 866"/>
                <a:gd name="T100" fmla="*/ 382 w 439"/>
                <a:gd name="T101" fmla="*/ 8 h 866"/>
                <a:gd name="T102" fmla="*/ 407 w 439"/>
                <a:gd name="T103" fmla="*/ 6 h 866"/>
                <a:gd name="T104" fmla="*/ 431 w 439"/>
                <a:gd name="T105" fmla="*/ 8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866">
                  <a:moveTo>
                    <a:pt x="439" y="10"/>
                  </a:moveTo>
                  <a:lnTo>
                    <a:pt x="437" y="8"/>
                  </a:lnTo>
                  <a:lnTo>
                    <a:pt x="435" y="8"/>
                  </a:lnTo>
                  <a:lnTo>
                    <a:pt x="431" y="8"/>
                  </a:lnTo>
                  <a:lnTo>
                    <a:pt x="428" y="6"/>
                  </a:lnTo>
                  <a:lnTo>
                    <a:pt x="422" y="4"/>
                  </a:lnTo>
                  <a:lnTo>
                    <a:pt x="416" y="4"/>
                  </a:lnTo>
                  <a:lnTo>
                    <a:pt x="409" y="2"/>
                  </a:lnTo>
                  <a:lnTo>
                    <a:pt x="403" y="2"/>
                  </a:lnTo>
                  <a:lnTo>
                    <a:pt x="395" y="2"/>
                  </a:lnTo>
                  <a:lnTo>
                    <a:pt x="388" y="0"/>
                  </a:lnTo>
                  <a:lnTo>
                    <a:pt x="380" y="0"/>
                  </a:lnTo>
                  <a:lnTo>
                    <a:pt x="374" y="2"/>
                  </a:lnTo>
                  <a:lnTo>
                    <a:pt x="367" y="4"/>
                  </a:lnTo>
                  <a:lnTo>
                    <a:pt x="363" y="6"/>
                  </a:lnTo>
                  <a:lnTo>
                    <a:pt x="357" y="8"/>
                  </a:lnTo>
                  <a:lnTo>
                    <a:pt x="353" y="14"/>
                  </a:lnTo>
                  <a:lnTo>
                    <a:pt x="350" y="16"/>
                  </a:lnTo>
                  <a:lnTo>
                    <a:pt x="348" y="19"/>
                  </a:lnTo>
                  <a:lnTo>
                    <a:pt x="344" y="23"/>
                  </a:lnTo>
                  <a:lnTo>
                    <a:pt x="342" y="27"/>
                  </a:lnTo>
                  <a:lnTo>
                    <a:pt x="340" y="31"/>
                  </a:lnTo>
                  <a:lnTo>
                    <a:pt x="338" y="35"/>
                  </a:lnTo>
                  <a:lnTo>
                    <a:pt x="336" y="40"/>
                  </a:lnTo>
                  <a:lnTo>
                    <a:pt x="333" y="44"/>
                  </a:lnTo>
                  <a:lnTo>
                    <a:pt x="329" y="50"/>
                  </a:lnTo>
                  <a:lnTo>
                    <a:pt x="327" y="56"/>
                  </a:lnTo>
                  <a:lnTo>
                    <a:pt x="323" y="61"/>
                  </a:lnTo>
                  <a:lnTo>
                    <a:pt x="319" y="69"/>
                  </a:lnTo>
                  <a:lnTo>
                    <a:pt x="315" y="76"/>
                  </a:lnTo>
                  <a:lnTo>
                    <a:pt x="312" y="84"/>
                  </a:lnTo>
                  <a:lnTo>
                    <a:pt x="306" y="92"/>
                  </a:lnTo>
                  <a:lnTo>
                    <a:pt x="302" y="99"/>
                  </a:lnTo>
                  <a:lnTo>
                    <a:pt x="296" y="107"/>
                  </a:lnTo>
                  <a:lnTo>
                    <a:pt x="293" y="115"/>
                  </a:lnTo>
                  <a:lnTo>
                    <a:pt x="289" y="124"/>
                  </a:lnTo>
                  <a:lnTo>
                    <a:pt x="283" y="134"/>
                  </a:lnTo>
                  <a:lnTo>
                    <a:pt x="279" y="143"/>
                  </a:lnTo>
                  <a:lnTo>
                    <a:pt x="274" y="153"/>
                  </a:lnTo>
                  <a:lnTo>
                    <a:pt x="268" y="162"/>
                  </a:lnTo>
                  <a:lnTo>
                    <a:pt x="262" y="172"/>
                  </a:lnTo>
                  <a:lnTo>
                    <a:pt x="258" y="181"/>
                  </a:lnTo>
                  <a:lnTo>
                    <a:pt x="253" y="192"/>
                  </a:lnTo>
                  <a:lnTo>
                    <a:pt x="247" y="202"/>
                  </a:lnTo>
                  <a:lnTo>
                    <a:pt x="243" y="213"/>
                  </a:lnTo>
                  <a:lnTo>
                    <a:pt x="238" y="223"/>
                  </a:lnTo>
                  <a:lnTo>
                    <a:pt x="232" y="234"/>
                  </a:lnTo>
                  <a:lnTo>
                    <a:pt x="226" y="246"/>
                  </a:lnTo>
                  <a:lnTo>
                    <a:pt x="220" y="255"/>
                  </a:lnTo>
                  <a:lnTo>
                    <a:pt x="215" y="267"/>
                  </a:lnTo>
                  <a:lnTo>
                    <a:pt x="209" y="278"/>
                  </a:lnTo>
                  <a:lnTo>
                    <a:pt x="203" y="289"/>
                  </a:lnTo>
                  <a:lnTo>
                    <a:pt x="199" y="299"/>
                  </a:lnTo>
                  <a:lnTo>
                    <a:pt x="192" y="312"/>
                  </a:lnTo>
                  <a:lnTo>
                    <a:pt x="188" y="324"/>
                  </a:lnTo>
                  <a:lnTo>
                    <a:pt x="182" y="335"/>
                  </a:lnTo>
                  <a:lnTo>
                    <a:pt x="177" y="345"/>
                  </a:lnTo>
                  <a:lnTo>
                    <a:pt x="171" y="356"/>
                  </a:lnTo>
                  <a:lnTo>
                    <a:pt x="165" y="367"/>
                  </a:lnTo>
                  <a:lnTo>
                    <a:pt x="161" y="379"/>
                  </a:lnTo>
                  <a:lnTo>
                    <a:pt x="156" y="390"/>
                  </a:lnTo>
                  <a:lnTo>
                    <a:pt x="150" y="402"/>
                  </a:lnTo>
                  <a:lnTo>
                    <a:pt x="146" y="413"/>
                  </a:lnTo>
                  <a:lnTo>
                    <a:pt x="141" y="423"/>
                  </a:lnTo>
                  <a:lnTo>
                    <a:pt x="135" y="434"/>
                  </a:lnTo>
                  <a:lnTo>
                    <a:pt x="131" y="443"/>
                  </a:lnTo>
                  <a:lnTo>
                    <a:pt x="125" y="455"/>
                  </a:lnTo>
                  <a:lnTo>
                    <a:pt x="122" y="464"/>
                  </a:lnTo>
                  <a:lnTo>
                    <a:pt x="116" y="476"/>
                  </a:lnTo>
                  <a:lnTo>
                    <a:pt x="112" y="485"/>
                  </a:lnTo>
                  <a:lnTo>
                    <a:pt x="108" y="495"/>
                  </a:lnTo>
                  <a:lnTo>
                    <a:pt x="104" y="504"/>
                  </a:lnTo>
                  <a:lnTo>
                    <a:pt x="99" y="514"/>
                  </a:lnTo>
                  <a:lnTo>
                    <a:pt x="95" y="523"/>
                  </a:lnTo>
                  <a:lnTo>
                    <a:pt x="91" y="533"/>
                  </a:lnTo>
                  <a:lnTo>
                    <a:pt x="87" y="540"/>
                  </a:lnTo>
                  <a:lnTo>
                    <a:pt x="85" y="550"/>
                  </a:lnTo>
                  <a:lnTo>
                    <a:pt x="84" y="558"/>
                  </a:lnTo>
                  <a:lnTo>
                    <a:pt x="80" y="567"/>
                  </a:lnTo>
                  <a:lnTo>
                    <a:pt x="78" y="573"/>
                  </a:lnTo>
                  <a:lnTo>
                    <a:pt x="74" y="580"/>
                  </a:lnTo>
                  <a:lnTo>
                    <a:pt x="70" y="588"/>
                  </a:lnTo>
                  <a:lnTo>
                    <a:pt x="68" y="596"/>
                  </a:lnTo>
                  <a:lnTo>
                    <a:pt x="66" y="603"/>
                  </a:lnTo>
                  <a:lnTo>
                    <a:pt x="65" y="611"/>
                  </a:lnTo>
                  <a:lnTo>
                    <a:pt x="61" y="616"/>
                  </a:lnTo>
                  <a:lnTo>
                    <a:pt x="59" y="624"/>
                  </a:lnTo>
                  <a:lnTo>
                    <a:pt x="57" y="630"/>
                  </a:lnTo>
                  <a:lnTo>
                    <a:pt x="53" y="637"/>
                  </a:lnTo>
                  <a:lnTo>
                    <a:pt x="51" y="643"/>
                  </a:lnTo>
                  <a:lnTo>
                    <a:pt x="49" y="651"/>
                  </a:lnTo>
                  <a:lnTo>
                    <a:pt x="47" y="656"/>
                  </a:lnTo>
                  <a:lnTo>
                    <a:pt x="46" y="662"/>
                  </a:lnTo>
                  <a:lnTo>
                    <a:pt x="44" y="668"/>
                  </a:lnTo>
                  <a:lnTo>
                    <a:pt x="42" y="674"/>
                  </a:lnTo>
                  <a:lnTo>
                    <a:pt x="40" y="679"/>
                  </a:lnTo>
                  <a:lnTo>
                    <a:pt x="36" y="685"/>
                  </a:lnTo>
                  <a:lnTo>
                    <a:pt x="34" y="691"/>
                  </a:lnTo>
                  <a:lnTo>
                    <a:pt x="34" y="696"/>
                  </a:lnTo>
                  <a:lnTo>
                    <a:pt x="30" y="700"/>
                  </a:lnTo>
                  <a:lnTo>
                    <a:pt x="30" y="706"/>
                  </a:lnTo>
                  <a:lnTo>
                    <a:pt x="28" y="712"/>
                  </a:lnTo>
                  <a:lnTo>
                    <a:pt x="27" y="717"/>
                  </a:lnTo>
                  <a:lnTo>
                    <a:pt x="25" y="721"/>
                  </a:lnTo>
                  <a:lnTo>
                    <a:pt x="23" y="727"/>
                  </a:lnTo>
                  <a:lnTo>
                    <a:pt x="23" y="731"/>
                  </a:lnTo>
                  <a:lnTo>
                    <a:pt x="21" y="734"/>
                  </a:lnTo>
                  <a:lnTo>
                    <a:pt x="19" y="738"/>
                  </a:lnTo>
                  <a:lnTo>
                    <a:pt x="19" y="744"/>
                  </a:lnTo>
                  <a:lnTo>
                    <a:pt x="17" y="748"/>
                  </a:lnTo>
                  <a:lnTo>
                    <a:pt x="17" y="753"/>
                  </a:lnTo>
                  <a:lnTo>
                    <a:pt x="13" y="761"/>
                  </a:lnTo>
                  <a:lnTo>
                    <a:pt x="11" y="769"/>
                  </a:lnTo>
                  <a:lnTo>
                    <a:pt x="9" y="774"/>
                  </a:lnTo>
                  <a:lnTo>
                    <a:pt x="8" y="782"/>
                  </a:lnTo>
                  <a:lnTo>
                    <a:pt x="6" y="788"/>
                  </a:lnTo>
                  <a:lnTo>
                    <a:pt x="4" y="793"/>
                  </a:lnTo>
                  <a:lnTo>
                    <a:pt x="4" y="799"/>
                  </a:lnTo>
                  <a:lnTo>
                    <a:pt x="4" y="805"/>
                  </a:lnTo>
                  <a:lnTo>
                    <a:pt x="2" y="809"/>
                  </a:lnTo>
                  <a:lnTo>
                    <a:pt x="0" y="812"/>
                  </a:lnTo>
                  <a:lnTo>
                    <a:pt x="0" y="816"/>
                  </a:lnTo>
                  <a:lnTo>
                    <a:pt x="0" y="820"/>
                  </a:lnTo>
                  <a:lnTo>
                    <a:pt x="0" y="826"/>
                  </a:lnTo>
                  <a:lnTo>
                    <a:pt x="4" y="831"/>
                  </a:lnTo>
                  <a:lnTo>
                    <a:pt x="6" y="835"/>
                  </a:lnTo>
                  <a:lnTo>
                    <a:pt x="13" y="843"/>
                  </a:lnTo>
                  <a:lnTo>
                    <a:pt x="19" y="850"/>
                  </a:lnTo>
                  <a:lnTo>
                    <a:pt x="27" y="856"/>
                  </a:lnTo>
                  <a:lnTo>
                    <a:pt x="34" y="860"/>
                  </a:lnTo>
                  <a:lnTo>
                    <a:pt x="44" y="864"/>
                  </a:lnTo>
                  <a:lnTo>
                    <a:pt x="49" y="866"/>
                  </a:lnTo>
                  <a:lnTo>
                    <a:pt x="55" y="866"/>
                  </a:lnTo>
                  <a:lnTo>
                    <a:pt x="55" y="862"/>
                  </a:lnTo>
                  <a:lnTo>
                    <a:pt x="51" y="858"/>
                  </a:lnTo>
                  <a:lnTo>
                    <a:pt x="46" y="854"/>
                  </a:lnTo>
                  <a:lnTo>
                    <a:pt x="38" y="848"/>
                  </a:lnTo>
                  <a:lnTo>
                    <a:pt x="32" y="845"/>
                  </a:lnTo>
                  <a:lnTo>
                    <a:pt x="28" y="843"/>
                  </a:lnTo>
                  <a:lnTo>
                    <a:pt x="25" y="839"/>
                  </a:lnTo>
                  <a:lnTo>
                    <a:pt x="21" y="835"/>
                  </a:lnTo>
                  <a:lnTo>
                    <a:pt x="13" y="828"/>
                  </a:lnTo>
                  <a:lnTo>
                    <a:pt x="11" y="820"/>
                  </a:lnTo>
                  <a:lnTo>
                    <a:pt x="11" y="816"/>
                  </a:lnTo>
                  <a:lnTo>
                    <a:pt x="11" y="812"/>
                  </a:lnTo>
                  <a:lnTo>
                    <a:pt x="13" y="805"/>
                  </a:lnTo>
                  <a:lnTo>
                    <a:pt x="15" y="799"/>
                  </a:lnTo>
                  <a:lnTo>
                    <a:pt x="17" y="793"/>
                  </a:lnTo>
                  <a:lnTo>
                    <a:pt x="17" y="789"/>
                  </a:lnTo>
                  <a:lnTo>
                    <a:pt x="19" y="784"/>
                  </a:lnTo>
                  <a:lnTo>
                    <a:pt x="21" y="778"/>
                  </a:lnTo>
                  <a:lnTo>
                    <a:pt x="23" y="772"/>
                  </a:lnTo>
                  <a:lnTo>
                    <a:pt x="25" y="767"/>
                  </a:lnTo>
                  <a:lnTo>
                    <a:pt x="27" y="761"/>
                  </a:lnTo>
                  <a:lnTo>
                    <a:pt x="28" y="755"/>
                  </a:lnTo>
                  <a:lnTo>
                    <a:pt x="30" y="748"/>
                  </a:lnTo>
                  <a:lnTo>
                    <a:pt x="32" y="740"/>
                  </a:lnTo>
                  <a:lnTo>
                    <a:pt x="34" y="734"/>
                  </a:lnTo>
                  <a:lnTo>
                    <a:pt x="38" y="727"/>
                  </a:lnTo>
                  <a:lnTo>
                    <a:pt x="40" y="719"/>
                  </a:lnTo>
                  <a:lnTo>
                    <a:pt x="44" y="712"/>
                  </a:lnTo>
                  <a:lnTo>
                    <a:pt x="46" y="704"/>
                  </a:lnTo>
                  <a:lnTo>
                    <a:pt x="49" y="694"/>
                  </a:lnTo>
                  <a:lnTo>
                    <a:pt x="51" y="687"/>
                  </a:lnTo>
                  <a:lnTo>
                    <a:pt x="55" y="677"/>
                  </a:lnTo>
                  <a:lnTo>
                    <a:pt x="57" y="668"/>
                  </a:lnTo>
                  <a:lnTo>
                    <a:pt x="61" y="660"/>
                  </a:lnTo>
                  <a:lnTo>
                    <a:pt x="65" y="651"/>
                  </a:lnTo>
                  <a:lnTo>
                    <a:pt x="68" y="641"/>
                  </a:lnTo>
                  <a:lnTo>
                    <a:pt x="72" y="632"/>
                  </a:lnTo>
                  <a:lnTo>
                    <a:pt x="76" y="624"/>
                  </a:lnTo>
                  <a:lnTo>
                    <a:pt x="80" y="613"/>
                  </a:lnTo>
                  <a:lnTo>
                    <a:pt x="84" y="603"/>
                  </a:lnTo>
                  <a:lnTo>
                    <a:pt x="85" y="594"/>
                  </a:lnTo>
                  <a:lnTo>
                    <a:pt x="89" y="584"/>
                  </a:lnTo>
                  <a:lnTo>
                    <a:pt x="93" y="573"/>
                  </a:lnTo>
                  <a:lnTo>
                    <a:pt x="97" y="563"/>
                  </a:lnTo>
                  <a:lnTo>
                    <a:pt x="101" y="554"/>
                  </a:lnTo>
                  <a:lnTo>
                    <a:pt x="104" y="544"/>
                  </a:lnTo>
                  <a:lnTo>
                    <a:pt x="110" y="533"/>
                  </a:lnTo>
                  <a:lnTo>
                    <a:pt x="114" y="523"/>
                  </a:lnTo>
                  <a:lnTo>
                    <a:pt x="118" y="512"/>
                  </a:lnTo>
                  <a:lnTo>
                    <a:pt x="122" y="502"/>
                  </a:lnTo>
                  <a:lnTo>
                    <a:pt x="125" y="493"/>
                  </a:lnTo>
                  <a:lnTo>
                    <a:pt x="129" y="483"/>
                  </a:lnTo>
                  <a:lnTo>
                    <a:pt x="135" y="472"/>
                  </a:lnTo>
                  <a:lnTo>
                    <a:pt x="139" y="462"/>
                  </a:lnTo>
                  <a:lnTo>
                    <a:pt x="142" y="453"/>
                  </a:lnTo>
                  <a:lnTo>
                    <a:pt x="146" y="443"/>
                  </a:lnTo>
                  <a:lnTo>
                    <a:pt x="150" y="432"/>
                  </a:lnTo>
                  <a:lnTo>
                    <a:pt x="156" y="423"/>
                  </a:lnTo>
                  <a:lnTo>
                    <a:pt x="160" y="413"/>
                  </a:lnTo>
                  <a:lnTo>
                    <a:pt x="163" y="404"/>
                  </a:lnTo>
                  <a:lnTo>
                    <a:pt x="167" y="394"/>
                  </a:lnTo>
                  <a:lnTo>
                    <a:pt x="173" y="386"/>
                  </a:lnTo>
                  <a:lnTo>
                    <a:pt x="177" y="377"/>
                  </a:lnTo>
                  <a:lnTo>
                    <a:pt x="180" y="367"/>
                  </a:lnTo>
                  <a:lnTo>
                    <a:pt x="184" y="358"/>
                  </a:lnTo>
                  <a:lnTo>
                    <a:pt x="188" y="350"/>
                  </a:lnTo>
                  <a:lnTo>
                    <a:pt x="192" y="341"/>
                  </a:lnTo>
                  <a:lnTo>
                    <a:pt x="198" y="333"/>
                  </a:lnTo>
                  <a:lnTo>
                    <a:pt x="201" y="324"/>
                  </a:lnTo>
                  <a:lnTo>
                    <a:pt x="205" y="316"/>
                  </a:lnTo>
                  <a:lnTo>
                    <a:pt x="209" y="308"/>
                  </a:lnTo>
                  <a:lnTo>
                    <a:pt x="213" y="301"/>
                  </a:lnTo>
                  <a:lnTo>
                    <a:pt x="217" y="293"/>
                  </a:lnTo>
                  <a:lnTo>
                    <a:pt x="220" y="286"/>
                  </a:lnTo>
                  <a:lnTo>
                    <a:pt x="224" y="278"/>
                  </a:lnTo>
                  <a:lnTo>
                    <a:pt x="228" y="270"/>
                  </a:lnTo>
                  <a:lnTo>
                    <a:pt x="232" y="263"/>
                  </a:lnTo>
                  <a:lnTo>
                    <a:pt x="236" y="255"/>
                  </a:lnTo>
                  <a:lnTo>
                    <a:pt x="239" y="248"/>
                  </a:lnTo>
                  <a:lnTo>
                    <a:pt x="243" y="242"/>
                  </a:lnTo>
                  <a:lnTo>
                    <a:pt x="247" y="234"/>
                  </a:lnTo>
                  <a:lnTo>
                    <a:pt x="251" y="227"/>
                  </a:lnTo>
                  <a:lnTo>
                    <a:pt x="253" y="219"/>
                  </a:lnTo>
                  <a:lnTo>
                    <a:pt x="258" y="213"/>
                  </a:lnTo>
                  <a:lnTo>
                    <a:pt x="262" y="206"/>
                  </a:lnTo>
                  <a:lnTo>
                    <a:pt x="266" y="200"/>
                  </a:lnTo>
                  <a:lnTo>
                    <a:pt x="268" y="192"/>
                  </a:lnTo>
                  <a:lnTo>
                    <a:pt x="272" y="185"/>
                  </a:lnTo>
                  <a:lnTo>
                    <a:pt x="276" y="179"/>
                  </a:lnTo>
                  <a:lnTo>
                    <a:pt x="279" y="173"/>
                  </a:lnTo>
                  <a:lnTo>
                    <a:pt x="281" y="166"/>
                  </a:lnTo>
                  <a:lnTo>
                    <a:pt x="285" y="160"/>
                  </a:lnTo>
                  <a:lnTo>
                    <a:pt x="287" y="154"/>
                  </a:lnTo>
                  <a:lnTo>
                    <a:pt x="291" y="149"/>
                  </a:lnTo>
                  <a:lnTo>
                    <a:pt x="293" y="141"/>
                  </a:lnTo>
                  <a:lnTo>
                    <a:pt x="296" y="137"/>
                  </a:lnTo>
                  <a:lnTo>
                    <a:pt x="300" y="130"/>
                  </a:lnTo>
                  <a:lnTo>
                    <a:pt x="302" y="126"/>
                  </a:lnTo>
                  <a:lnTo>
                    <a:pt x="306" y="120"/>
                  </a:lnTo>
                  <a:lnTo>
                    <a:pt x="310" y="115"/>
                  </a:lnTo>
                  <a:lnTo>
                    <a:pt x="312" y="111"/>
                  </a:lnTo>
                  <a:lnTo>
                    <a:pt x="315" y="105"/>
                  </a:lnTo>
                  <a:lnTo>
                    <a:pt x="317" y="99"/>
                  </a:lnTo>
                  <a:lnTo>
                    <a:pt x="319" y="94"/>
                  </a:lnTo>
                  <a:lnTo>
                    <a:pt x="323" y="90"/>
                  </a:lnTo>
                  <a:lnTo>
                    <a:pt x="325" y="84"/>
                  </a:lnTo>
                  <a:lnTo>
                    <a:pt x="327" y="80"/>
                  </a:lnTo>
                  <a:lnTo>
                    <a:pt x="329" y="75"/>
                  </a:lnTo>
                  <a:lnTo>
                    <a:pt x="333" y="71"/>
                  </a:lnTo>
                  <a:lnTo>
                    <a:pt x="334" y="67"/>
                  </a:lnTo>
                  <a:lnTo>
                    <a:pt x="338" y="59"/>
                  </a:lnTo>
                  <a:lnTo>
                    <a:pt x="344" y="54"/>
                  </a:lnTo>
                  <a:lnTo>
                    <a:pt x="348" y="46"/>
                  </a:lnTo>
                  <a:lnTo>
                    <a:pt x="352" y="40"/>
                  </a:lnTo>
                  <a:lnTo>
                    <a:pt x="355" y="35"/>
                  </a:lnTo>
                  <a:lnTo>
                    <a:pt x="359" y="29"/>
                  </a:lnTo>
                  <a:lnTo>
                    <a:pt x="361" y="25"/>
                  </a:lnTo>
                  <a:lnTo>
                    <a:pt x="365" y="21"/>
                  </a:lnTo>
                  <a:lnTo>
                    <a:pt x="369" y="16"/>
                  </a:lnTo>
                  <a:lnTo>
                    <a:pt x="374" y="14"/>
                  </a:lnTo>
                  <a:lnTo>
                    <a:pt x="376" y="10"/>
                  </a:lnTo>
                  <a:lnTo>
                    <a:pt x="382" y="8"/>
                  </a:lnTo>
                  <a:lnTo>
                    <a:pt x="386" y="8"/>
                  </a:lnTo>
                  <a:lnTo>
                    <a:pt x="391" y="8"/>
                  </a:lnTo>
                  <a:lnTo>
                    <a:pt x="397" y="6"/>
                  </a:lnTo>
                  <a:lnTo>
                    <a:pt x="401" y="6"/>
                  </a:lnTo>
                  <a:lnTo>
                    <a:pt x="407" y="6"/>
                  </a:lnTo>
                  <a:lnTo>
                    <a:pt x="412" y="8"/>
                  </a:lnTo>
                  <a:lnTo>
                    <a:pt x="418" y="8"/>
                  </a:lnTo>
                  <a:lnTo>
                    <a:pt x="422" y="8"/>
                  </a:lnTo>
                  <a:lnTo>
                    <a:pt x="426" y="8"/>
                  </a:lnTo>
                  <a:lnTo>
                    <a:pt x="431" y="8"/>
                  </a:lnTo>
                  <a:lnTo>
                    <a:pt x="437" y="8"/>
                  </a:lnTo>
                  <a:lnTo>
                    <a:pt x="439" y="10"/>
                  </a:lnTo>
                  <a:lnTo>
                    <a:pt x="439" y="1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3064" y="1471"/>
              <a:ext cx="54" cy="13"/>
            </a:xfrm>
            <a:custGeom>
              <a:avLst/>
              <a:gdLst>
                <a:gd name="T0" fmla="*/ 0 w 106"/>
                <a:gd name="T1" fmla="*/ 0 h 27"/>
                <a:gd name="T2" fmla="*/ 2 w 106"/>
                <a:gd name="T3" fmla="*/ 2 h 27"/>
                <a:gd name="T4" fmla="*/ 7 w 106"/>
                <a:gd name="T5" fmla="*/ 4 h 27"/>
                <a:gd name="T6" fmla="*/ 13 w 106"/>
                <a:gd name="T7" fmla="*/ 6 h 27"/>
                <a:gd name="T8" fmla="*/ 19 w 106"/>
                <a:gd name="T9" fmla="*/ 10 h 27"/>
                <a:gd name="T10" fmla="*/ 23 w 106"/>
                <a:gd name="T11" fmla="*/ 12 h 27"/>
                <a:gd name="T12" fmla="*/ 30 w 106"/>
                <a:gd name="T13" fmla="*/ 16 h 27"/>
                <a:gd name="T14" fmla="*/ 36 w 106"/>
                <a:gd name="T15" fmla="*/ 16 h 27"/>
                <a:gd name="T16" fmla="*/ 43 w 106"/>
                <a:gd name="T17" fmla="*/ 19 h 27"/>
                <a:gd name="T18" fmla="*/ 51 w 106"/>
                <a:gd name="T19" fmla="*/ 21 h 27"/>
                <a:gd name="T20" fmla="*/ 59 w 106"/>
                <a:gd name="T21" fmla="*/ 23 h 27"/>
                <a:gd name="T22" fmla="*/ 64 w 106"/>
                <a:gd name="T23" fmla="*/ 23 h 27"/>
                <a:gd name="T24" fmla="*/ 70 w 106"/>
                <a:gd name="T25" fmla="*/ 25 h 27"/>
                <a:gd name="T26" fmla="*/ 76 w 106"/>
                <a:gd name="T27" fmla="*/ 25 h 27"/>
                <a:gd name="T28" fmla="*/ 83 w 106"/>
                <a:gd name="T29" fmla="*/ 27 h 27"/>
                <a:gd name="T30" fmla="*/ 87 w 106"/>
                <a:gd name="T31" fmla="*/ 25 h 27"/>
                <a:gd name="T32" fmla="*/ 91 w 106"/>
                <a:gd name="T33" fmla="*/ 23 h 27"/>
                <a:gd name="T34" fmla="*/ 93 w 106"/>
                <a:gd name="T35" fmla="*/ 21 h 27"/>
                <a:gd name="T36" fmla="*/ 97 w 106"/>
                <a:gd name="T37" fmla="*/ 19 h 27"/>
                <a:gd name="T38" fmla="*/ 102 w 106"/>
                <a:gd name="T39" fmla="*/ 18 h 27"/>
                <a:gd name="T40" fmla="*/ 106 w 106"/>
                <a:gd name="T41" fmla="*/ 16 h 27"/>
                <a:gd name="T42" fmla="*/ 106 w 106"/>
                <a:gd name="T43" fmla="*/ 12 h 27"/>
                <a:gd name="T44" fmla="*/ 106 w 106"/>
                <a:gd name="T45" fmla="*/ 10 h 27"/>
                <a:gd name="T46" fmla="*/ 102 w 106"/>
                <a:gd name="T47" fmla="*/ 8 h 27"/>
                <a:gd name="T48" fmla="*/ 97 w 106"/>
                <a:gd name="T49" fmla="*/ 8 h 27"/>
                <a:gd name="T50" fmla="*/ 93 w 106"/>
                <a:gd name="T51" fmla="*/ 8 h 27"/>
                <a:gd name="T52" fmla="*/ 87 w 106"/>
                <a:gd name="T53" fmla="*/ 8 h 27"/>
                <a:gd name="T54" fmla="*/ 80 w 106"/>
                <a:gd name="T55" fmla="*/ 8 h 27"/>
                <a:gd name="T56" fmla="*/ 74 w 106"/>
                <a:gd name="T57" fmla="*/ 8 h 27"/>
                <a:gd name="T58" fmla="*/ 64 w 106"/>
                <a:gd name="T59" fmla="*/ 6 h 27"/>
                <a:gd name="T60" fmla="*/ 57 w 106"/>
                <a:gd name="T61" fmla="*/ 6 h 27"/>
                <a:gd name="T62" fmla="*/ 49 w 106"/>
                <a:gd name="T63" fmla="*/ 4 h 27"/>
                <a:gd name="T64" fmla="*/ 42 w 106"/>
                <a:gd name="T65" fmla="*/ 4 h 27"/>
                <a:gd name="T66" fmla="*/ 32 w 106"/>
                <a:gd name="T67" fmla="*/ 2 h 27"/>
                <a:gd name="T68" fmla="*/ 24 w 106"/>
                <a:gd name="T69" fmla="*/ 2 h 27"/>
                <a:gd name="T70" fmla="*/ 17 w 106"/>
                <a:gd name="T71" fmla="*/ 2 h 27"/>
                <a:gd name="T72" fmla="*/ 11 w 106"/>
                <a:gd name="T73" fmla="*/ 2 h 27"/>
                <a:gd name="T74" fmla="*/ 5 w 106"/>
                <a:gd name="T75" fmla="*/ 0 h 27"/>
                <a:gd name="T76" fmla="*/ 2 w 106"/>
                <a:gd name="T77" fmla="*/ 0 h 27"/>
                <a:gd name="T78" fmla="*/ 0 w 106"/>
                <a:gd name="T79" fmla="*/ 0 h 27"/>
                <a:gd name="T80" fmla="*/ 0 w 106"/>
                <a:gd name="T8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27">
                  <a:moveTo>
                    <a:pt x="0" y="0"/>
                  </a:moveTo>
                  <a:lnTo>
                    <a:pt x="2" y="2"/>
                  </a:lnTo>
                  <a:lnTo>
                    <a:pt x="7" y="4"/>
                  </a:lnTo>
                  <a:lnTo>
                    <a:pt x="13" y="6"/>
                  </a:lnTo>
                  <a:lnTo>
                    <a:pt x="19" y="10"/>
                  </a:lnTo>
                  <a:lnTo>
                    <a:pt x="23" y="12"/>
                  </a:lnTo>
                  <a:lnTo>
                    <a:pt x="30" y="16"/>
                  </a:lnTo>
                  <a:lnTo>
                    <a:pt x="36" y="16"/>
                  </a:lnTo>
                  <a:lnTo>
                    <a:pt x="43" y="19"/>
                  </a:lnTo>
                  <a:lnTo>
                    <a:pt x="51" y="21"/>
                  </a:lnTo>
                  <a:lnTo>
                    <a:pt x="59" y="23"/>
                  </a:lnTo>
                  <a:lnTo>
                    <a:pt x="64" y="23"/>
                  </a:lnTo>
                  <a:lnTo>
                    <a:pt x="70" y="25"/>
                  </a:lnTo>
                  <a:lnTo>
                    <a:pt x="76" y="25"/>
                  </a:lnTo>
                  <a:lnTo>
                    <a:pt x="83" y="27"/>
                  </a:lnTo>
                  <a:lnTo>
                    <a:pt x="87" y="25"/>
                  </a:lnTo>
                  <a:lnTo>
                    <a:pt x="91" y="23"/>
                  </a:lnTo>
                  <a:lnTo>
                    <a:pt x="93" y="21"/>
                  </a:lnTo>
                  <a:lnTo>
                    <a:pt x="97" y="19"/>
                  </a:lnTo>
                  <a:lnTo>
                    <a:pt x="102" y="18"/>
                  </a:lnTo>
                  <a:lnTo>
                    <a:pt x="106" y="16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102" y="8"/>
                  </a:lnTo>
                  <a:lnTo>
                    <a:pt x="97" y="8"/>
                  </a:lnTo>
                  <a:lnTo>
                    <a:pt x="93" y="8"/>
                  </a:lnTo>
                  <a:lnTo>
                    <a:pt x="87" y="8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4" y="6"/>
                  </a:lnTo>
                  <a:lnTo>
                    <a:pt x="57" y="6"/>
                  </a:lnTo>
                  <a:lnTo>
                    <a:pt x="49" y="4"/>
                  </a:lnTo>
                  <a:lnTo>
                    <a:pt x="42" y="4"/>
                  </a:lnTo>
                  <a:lnTo>
                    <a:pt x="32" y="2"/>
                  </a:lnTo>
                  <a:lnTo>
                    <a:pt x="24" y="2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2855" y="1841"/>
              <a:ext cx="148" cy="74"/>
            </a:xfrm>
            <a:custGeom>
              <a:avLst/>
              <a:gdLst>
                <a:gd name="T0" fmla="*/ 79 w 294"/>
                <a:gd name="T1" fmla="*/ 0 h 148"/>
                <a:gd name="T2" fmla="*/ 62 w 294"/>
                <a:gd name="T3" fmla="*/ 2 h 148"/>
                <a:gd name="T4" fmla="*/ 51 w 294"/>
                <a:gd name="T5" fmla="*/ 8 h 148"/>
                <a:gd name="T6" fmla="*/ 38 w 294"/>
                <a:gd name="T7" fmla="*/ 11 h 148"/>
                <a:gd name="T8" fmla="*/ 24 w 294"/>
                <a:gd name="T9" fmla="*/ 19 h 148"/>
                <a:gd name="T10" fmla="*/ 9 w 294"/>
                <a:gd name="T11" fmla="*/ 27 h 148"/>
                <a:gd name="T12" fmla="*/ 0 w 294"/>
                <a:gd name="T13" fmla="*/ 50 h 148"/>
                <a:gd name="T14" fmla="*/ 3 w 294"/>
                <a:gd name="T15" fmla="*/ 61 h 148"/>
                <a:gd name="T16" fmla="*/ 13 w 294"/>
                <a:gd name="T17" fmla="*/ 72 h 148"/>
                <a:gd name="T18" fmla="*/ 26 w 294"/>
                <a:gd name="T19" fmla="*/ 86 h 148"/>
                <a:gd name="T20" fmla="*/ 43 w 294"/>
                <a:gd name="T21" fmla="*/ 97 h 148"/>
                <a:gd name="T22" fmla="*/ 62 w 294"/>
                <a:gd name="T23" fmla="*/ 107 h 148"/>
                <a:gd name="T24" fmla="*/ 83 w 294"/>
                <a:gd name="T25" fmla="*/ 118 h 148"/>
                <a:gd name="T26" fmla="*/ 108 w 294"/>
                <a:gd name="T27" fmla="*/ 126 h 148"/>
                <a:gd name="T28" fmla="*/ 131 w 294"/>
                <a:gd name="T29" fmla="*/ 133 h 148"/>
                <a:gd name="T30" fmla="*/ 154 w 294"/>
                <a:gd name="T31" fmla="*/ 139 h 148"/>
                <a:gd name="T32" fmla="*/ 174 w 294"/>
                <a:gd name="T33" fmla="*/ 143 h 148"/>
                <a:gd name="T34" fmla="*/ 192 w 294"/>
                <a:gd name="T35" fmla="*/ 146 h 148"/>
                <a:gd name="T36" fmla="*/ 209 w 294"/>
                <a:gd name="T37" fmla="*/ 148 h 148"/>
                <a:gd name="T38" fmla="*/ 231 w 294"/>
                <a:gd name="T39" fmla="*/ 146 h 148"/>
                <a:gd name="T40" fmla="*/ 254 w 294"/>
                <a:gd name="T41" fmla="*/ 143 h 148"/>
                <a:gd name="T42" fmla="*/ 273 w 294"/>
                <a:gd name="T43" fmla="*/ 139 h 148"/>
                <a:gd name="T44" fmla="*/ 287 w 294"/>
                <a:gd name="T45" fmla="*/ 135 h 148"/>
                <a:gd name="T46" fmla="*/ 292 w 294"/>
                <a:gd name="T47" fmla="*/ 133 h 148"/>
                <a:gd name="T48" fmla="*/ 277 w 294"/>
                <a:gd name="T49" fmla="*/ 133 h 148"/>
                <a:gd name="T50" fmla="*/ 258 w 294"/>
                <a:gd name="T51" fmla="*/ 133 h 148"/>
                <a:gd name="T52" fmla="*/ 235 w 294"/>
                <a:gd name="T53" fmla="*/ 133 h 148"/>
                <a:gd name="T54" fmla="*/ 222 w 294"/>
                <a:gd name="T55" fmla="*/ 133 h 148"/>
                <a:gd name="T56" fmla="*/ 207 w 294"/>
                <a:gd name="T57" fmla="*/ 133 h 148"/>
                <a:gd name="T58" fmla="*/ 192 w 294"/>
                <a:gd name="T59" fmla="*/ 133 h 148"/>
                <a:gd name="T60" fmla="*/ 174 w 294"/>
                <a:gd name="T61" fmla="*/ 131 h 148"/>
                <a:gd name="T62" fmla="*/ 155 w 294"/>
                <a:gd name="T63" fmla="*/ 126 h 148"/>
                <a:gd name="T64" fmla="*/ 135 w 294"/>
                <a:gd name="T65" fmla="*/ 120 h 148"/>
                <a:gd name="T66" fmla="*/ 116 w 294"/>
                <a:gd name="T67" fmla="*/ 112 h 148"/>
                <a:gd name="T68" fmla="*/ 97 w 294"/>
                <a:gd name="T69" fmla="*/ 107 h 148"/>
                <a:gd name="T70" fmla="*/ 78 w 294"/>
                <a:gd name="T71" fmla="*/ 97 h 148"/>
                <a:gd name="T72" fmla="*/ 60 w 294"/>
                <a:gd name="T73" fmla="*/ 88 h 148"/>
                <a:gd name="T74" fmla="*/ 47 w 294"/>
                <a:gd name="T75" fmla="*/ 78 h 148"/>
                <a:gd name="T76" fmla="*/ 36 w 294"/>
                <a:gd name="T77" fmla="*/ 70 h 148"/>
                <a:gd name="T78" fmla="*/ 24 w 294"/>
                <a:gd name="T79" fmla="*/ 55 h 148"/>
                <a:gd name="T80" fmla="*/ 26 w 294"/>
                <a:gd name="T81" fmla="*/ 42 h 148"/>
                <a:gd name="T82" fmla="*/ 39 w 294"/>
                <a:gd name="T83" fmla="*/ 29 h 148"/>
                <a:gd name="T84" fmla="*/ 55 w 294"/>
                <a:gd name="T85" fmla="*/ 19 h 148"/>
                <a:gd name="T86" fmla="*/ 70 w 294"/>
                <a:gd name="T87" fmla="*/ 11 h 148"/>
                <a:gd name="T88" fmla="*/ 78 w 294"/>
                <a:gd name="T89" fmla="*/ 1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4" h="148">
                  <a:moveTo>
                    <a:pt x="85" y="0"/>
                  </a:move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2" y="2"/>
                  </a:lnTo>
                  <a:lnTo>
                    <a:pt x="59" y="4"/>
                  </a:lnTo>
                  <a:lnTo>
                    <a:pt x="55" y="6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1" y="10"/>
                  </a:lnTo>
                  <a:lnTo>
                    <a:pt x="38" y="11"/>
                  </a:lnTo>
                  <a:lnTo>
                    <a:pt x="34" y="13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3" y="61"/>
                  </a:lnTo>
                  <a:lnTo>
                    <a:pt x="5" y="65"/>
                  </a:lnTo>
                  <a:lnTo>
                    <a:pt x="9" y="69"/>
                  </a:lnTo>
                  <a:lnTo>
                    <a:pt x="13" y="72"/>
                  </a:lnTo>
                  <a:lnTo>
                    <a:pt x="17" y="76"/>
                  </a:lnTo>
                  <a:lnTo>
                    <a:pt x="20" y="82"/>
                  </a:lnTo>
                  <a:lnTo>
                    <a:pt x="26" y="86"/>
                  </a:lnTo>
                  <a:lnTo>
                    <a:pt x="30" y="89"/>
                  </a:lnTo>
                  <a:lnTo>
                    <a:pt x="36" y="93"/>
                  </a:lnTo>
                  <a:lnTo>
                    <a:pt x="43" y="97"/>
                  </a:lnTo>
                  <a:lnTo>
                    <a:pt x="49" y="101"/>
                  </a:lnTo>
                  <a:lnTo>
                    <a:pt x="55" y="105"/>
                  </a:lnTo>
                  <a:lnTo>
                    <a:pt x="62" y="107"/>
                  </a:lnTo>
                  <a:lnTo>
                    <a:pt x="70" y="110"/>
                  </a:lnTo>
                  <a:lnTo>
                    <a:pt x="76" y="114"/>
                  </a:lnTo>
                  <a:lnTo>
                    <a:pt x="83" y="118"/>
                  </a:lnTo>
                  <a:lnTo>
                    <a:pt x="93" y="120"/>
                  </a:lnTo>
                  <a:lnTo>
                    <a:pt x="100" y="124"/>
                  </a:lnTo>
                  <a:lnTo>
                    <a:pt x="108" y="126"/>
                  </a:lnTo>
                  <a:lnTo>
                    <a:pt x="116" y="127"/>
                  </a:lnTo>
                  <a:lnTo>
                    <a:pt x="123" y="131"/>
                  </a:lnTo>
                  <a:lnTo>
                    <a:pt x="131" y="133"/>
                  </a:lnTo>
                  <a:lnTo>
                    <a:pt x="138" y="135"/>
                  </a:lnTo>
                  <a:lnTo>
                    <a:pt x="146" y="137"/>
                  </a:lnTo>
                  <a:lnTo>
                    <a:pt x="154" y="139"/>
                  </a:lnTo>
                  <a:lnTo>
                    <a:pt x="161" y="141"/>
                  </a:lnTo>
                  <a:lnTo>
                    <a:pt x="167" y="143"/>
                  </a:lnTo>
                  <a:lnTo>
                    <a:pt x="174" y="143"/>
                  </a:lnTo>
                  <a:lnTo>
                    <a:pt x="180" y="145"/>
                  </a:lnTo>
                  <a:lnTo>
                    <a:pt x="186" y="146"/>
                  </a:lnTo>
                  <a:lnTo>
                    <a:pt x="192" y="146"/>
                  </a:lnTo>
                  <a:lnTo>
                    <a:pt x="197" y="146"/>
                  </a:lnTo>
                  <a:lnTo>
                    <a:pt x="203" y="148"/>
                  </a:lnTo>
                  <a:lnTo>
                    <a:pt x="209" y="148"/>
                  </a:lnTo>
                  <a:lnTo>
                    <a:pt x="216" y="148"/>
                  </a:lnTo>
                  <a:lnTo>
                    <a:pt x="224" y="148"/>
                  </a:lnTo>
                  <a:lnTo>
                    <a:pt x="231" y="146"/>
                  </a:lnTo>
                  <a:lnTo>
                    <a:pt x="241" y="146"/>
                  </a:lnTo>
                  <a:lnTo>
                    <a:pt x="249" y="145"/>
                  </a:lnTo>
                  <a:lnTo>
                    <a:pt x="254" y="143"/>
                  </a:lnTo>
                  <a:lnTo>
                    <a:pt x="262" y="143"/>
                  </a:lnTo>
                  <a:lnTo>
                    <a:pt x="268" y="141"/>
                  </a:lnTo>
                  <a:lnTo>
                    <a:pt x="273" y="139"/>
                  </a:lnTo>
                  <a:lnTo>
                    <a:pt x="279" y="137"/>
                  </a:lnTo>
                  <a:lnTo>
                    <a:pt x="283" y="135"/>
                  </a:lnTo>
                  <a:lnTo>
                    <a:pt x="287" y="135"/>
                  </a:lnTo>
                  <a:lnTo>
                    <a:pt x="292" y="133"/>
                  </a:lnTo>
                  <a:lnTo>
                    <a:pt x="294" y="133"/>
                  </a:lnTo>
                  <a:lnTo>
                    <a:pt x="292" y="133"/>
                  </a:lnTo>
                  <a:lnTo>
                    <a:pt x="287" y="133"/>
                  </a:lnTo>
                  <a:lnTo>
                    <a:pt x="281" y="133"/>
                  </a:lnTo>
                  <a:lnTo>
                    <a:pt x="277" y="133"/>
                  </a:lnTo>
                  <a:lnTo>
                    <a:pt x="271" y="133"/>
                  </a:lnTo>
                  <a:lnTo>
                    <a:pt x="266" y="133"/>
                  </a:lnTo>
                  <a:lnTo>
                    <a:pt x="258" y="133"/>
                  </a:lnTo>
                  <a:lnTo>
                    <a:pt x="252" y="133"/>
                  </a:lnTo>
                  <a:lnTo>
                    <a:pt x="243" y="133"/>
                  </a:lnTo>
                  <a:lnTo>
                    <a:pt x="235" y="133"/>
                  </a:lnTo>
                  <a:lnTo>
                    <a:pt x="231" y="133"/>
                  </a:lnTo>
                  <a:lnTo>
                    <a:pt x="226" y="133"/>
                  </a:lnTo>
                  <a:lnTo>
                    <a:pt x="222" y="133"/>
                  </a:lnTo>
                  <a:lnTo>
                    <a:pt x="216" y="133"/>
                  </a:lnTo>
                  <a:lnTo>
                    <a:pt x="211" y="133"/>
                  </a:lnTo>
                  <a:lnTo>
                    <a:pt x="207" y="133"/>
                  </a:lnTo>
                  <a:lnTo>
                    <a:pt x="201" y="133"/>
                  </a:lnTo>
                  <a:lnTo>
                    <a:pt x="197" y="133"/>
                  </a:lnTo>
                  <a:lnTo>
                    <a:pt x="192" y="133"/>
                  </a:lnTo>
                  <a:lnTo>
                    <a:pt x="186" y="133"/>
                  </a:lnTo>
                  <a:lnTo>
                    <a:pt x="180" y="131"/>
                  </a:lnTo>
                  <a:lnTo>
                    <a:pt x="174" y="131"/>
                  </a:lnTo>
                  <a:lnTo>
                    <a:pt x="167" y="129"/>
                  </a:lnTo>
                  <a:lnTo>
                    <a:pt x="161" y="127"/>
                  </a:lnTo>
                  <a:lnTo>
                    <a:pt x="155" y="126"/>
                  </a:lnTo>
                  <a:lnTo>
                    <a:pt x="150" y="124"/>
                  </a:lnTo>
                  <a:lnTo>
                    <a:pt x="142" y="122"/>
                  </a:lnTo>
                  <a:lnTo>
                    <a:pt x="135" y="120"/>
                  </a:lnTo>
                  <a:lnTo>
                    <a:pt x="129" y="118"/>
                  </a:lnTo>
                  <a:lnTo>
                    <a:pt x="123" y="116"/>
                  </a:lnTo>
                  <a:lnTo>
                    <a:pt x="116" y="112"/>
                  </a:lnTo>
                  <a:lnTo>
                    <a:pt x="110" y="110"/>
                  </a:lnTo>
                  <a:lnTo>
                    <a:pt x="102" y="108"/>
                  </a:lnTo>
                  <a:lnTo>
                    <a:pt x="97" y="107"/>
                  </a:lnTo>
                  <a:lnTo>
                    <a:pt x="91" y="103"/>
                  </a:lnTo>
                  <a:lnTo>
                    <a:pt x="83" y="99"/>
                  </a:lnTo>
                  <a:lnTo>
                    <a:pt x="78" y="97"/>
                  </a:lnTo>
                  <a:lnTo>
                    <a:pt x="72" y="93"/>
                  </a:lnTo>
                  <a:lnTo>
                    <a:pt x="66" y="89"/>
                  </a:lnTo>
                  <a:lnTo>
                    <a:pt x="60" y="88"/>
                  </a:lnTo>
                  <a:lnTo>
                    <a:pt x="57" y="84"/>
                  </a:lnTo>
                  <a:lnTo>
                    <a:pt x="53" y="82"/>
                  </a:lnTo>
                  <a:lnTo>
                    <a:pt x="47" y="78"/>
                  </a:lnTo>
                  <a:lnTo>
                    <a:pt x="43" y="76"/>
                  </a:lnTo>
                  <a:lnTo>
                    <a:pt x="39" y="72"/>
                  </a:lnTo>
                  <a:lnTo>
                    <a:pt x="36" y="70"/>
                  </a:lnTo>
                  <a:lnTo>
                    <a:pt x="30" y="65"/>
                  </a:lnTo>
                  <a:lnTo>
                    <a:pt x="26" y="61"/>
                  </a:lnTo>
                  <a:lnTo>
                    <a:pt x="24" y="55"/>
                  </a:lnTo>
                  <a:lnTo>
                    <a:pt x="22" y="51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30" y="36"/>
                  </a:lnTo>
                  <a:lnTo>
                    <a:pt x="34" y="32"/>
                  </a:lnTo>
                  <a:lnTo>
                    <a:pt x="39" y="29"/>
                  </a:lnTo>
                  <a:lnTo>
                    <a:pt x="45" y="27"/>
                  </a:lnTo>
                  <a:lnTo>
                    <a:pt x="49" y="23"/>
                  </a:lnTo>
                  <a:lnTo>
                    <a:pt x="55" y="19"/>
                  </a:lnTo>
                  <a:lnTo>
                    <a:pt x="60" y="17"/>
                  </a:lnTo>
                  <a:lnTo>
                    <a:pt x="66" y="13"/>
                  </a:lnTo>
                  <a:lnTo>
                    <a:pt x="70" y="11"/>
                  </a:lnTo>
                  <a:lnTo>
                    <a:pt x="74" y="11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2945" y="1851"/>
              <a:ext cx="31" cy="14"/>
            </a:xfrm>
            <a:custGeom>
              <a:avLst/>
              <a:gdLst>
                <a:gd name="T0" fmla="*/ 2 w 63"/>
                <a:gd name="T1" fmla="*/ 0 h 29"/>
                <a:gd name="T2" fmla="*/ 4 w 63"/>
                <a:gd name="T3" fmla="*/ 0 h 29"/>
                <a:gd name="T4" fmla="*/ 10 w 63"/>
                <a:gd name="T5" fmla="*/ 2 h 29"/>
                <a:gd name="T6" fmla="*/ 14 w 63"/>
                <a:gd name="T7" fmla="*/ 2 h 29"/>
                <a:gd name="T8" fmla="*/ 19 w 63"/>
                <a:gd name="T9" fmla="*/ 4 h 29"/>
                <a:gd name="T10" fmla="*/ 25 w 63"/>
                <a:gd name="T11" fmla="*/ 6 h 29"/>
                <a:gd name="T12" fmla="*/ 31 w 63"/>
                <a:gd name="T13" fmla="*/ 8 h 29"/>
                <a:gd name="T14" fmla="*/ 34 w 63"/>
                <a:gd name="T15" fmla="*/ 10 h 29"/>
                <a:gd name="T16" fmla="*/ 40 w 63"/>
                <a:gd name="T17" fmla="*/ 11 h 29"/>
                <a:gd name="T18" fmla="*/ 46 w 63"/>
                <a:gd name="T19" fmla="*/ 13 h 29"/>
                <a:gd name="T20" fmla="*/ 50 w 63"/>
                <a:gd name="T21" fmla="*/ 15 h 29"/>
                <a:gd name="T22" fmla="*/ 53 w 63"/>
                <a:gd name="T23" fmla="*/ 19 h 29"/>
                <a:gd name="T24" fmla="*/ 57 w 63"/>
                <a:gd name="T25" fmla="*/ 21 h 29"/>
                <a:gd name="T26" fmla="*/ 61 w 63"/>
                <a:gd name="T27" fmla="*/ 23 h 29"/>
                <a:gd name="T28" fmla="*/ 63 w 63"/>
                <a:gd name="T29" fmla="*/ 27 h 29"/>
                <a:gd name="T30" fmla="*/ 61 w 63"/>
                <a:gd name="T31" fmla="*/ 29 h 29"/>
                <a:gd name="T32" fmla="*/ 55 w 63"/>
                <a:gd name="T33" fmla="*/ 29 h 29"/>
                <a:gd name="T34" fmla="*/ 50 w 63"/>
                <a:gd name="T35" fmla="*/ 27 h 29"/>
                <a:gd name="T36" fmla="*/ 46 w 63"/>
                <a:gd name="T37" fmla="*/ 27 h 29"/>
                <a:gd name="T38" fmla="*/ 38 w 63"/>
                <a:gd name="T39" fmla="*/ 25 h 29"/>
                <a:gd name="T40" fmla="*/ 33 w 63"/>
                <a:gd name="T41" fmla="*/ 23 h 29"/>
                <a:gd name="T42" fmla="*/ 27 w 63"/>
                <a:gd name="T43" fmla="*/ 21 h 29"/>
                <a:gd name="T44" fmla="*/ 19 w 63"/>
                <a:gd name="T45" fmla="*/ 19 h 29"/>
                <a:gd name="T46" fmla="*/ 14 w 63"/>
                <a:gd name="T47" fmla="*/ 15 h 29"/>
                <a:gd name="T48" fmla="*/ 10 w 63"/>
                <a:gd name="T49" fmla="*/ 15 h 29"/>
                <a:gd name="T50" fmla="*/ 6 w 63"/>
                <a:gd name="T51" fmla="*/ 11 h 29"/>
                <a:gd name="T52" fmla="*/ 2 w 63"/>
                <a:gd name="T53" fmla="*/ 11 h 29"/>
                <a:gd name="T54" fmla="*/ 0 w 63"/>
                <a:gd name="T55" fmla="*/ 10 h 29"/>
                <a:gd name="T56" fmla="*/ 2 w 63"/>
                <a:gd name="T57" fmla="*/ 0 h 29"/>
                <a:gd name="T58" fmla="*/ 2 w 63"/>
                <a:gd name="T5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29">
                  <a:moveTo>
                    <a:pt x="2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25" y="6"/>
                  </a:lnTo>
                  <a:lnTo>
                    <a:pt x="31" y="8"/>
                  </a:lnTo>
                  <a:lnTo>
                    <a:pt x="34" y="10"/>
                  </a:lnTo>
                  <a:lnTo>
                    <a:pt x="40" y="11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3" y="19"/>
                  </a:lnTo>
                  <a:lnTo>
                    <a:pt x="57" y="21"/>
                  </a:lnTo>
                  <a:lnTo>
                    <a:pt x="61" y="23"/>
                  </a:lnTo>
                  <a:lnTo>
                    <a:pt x="63" y="27"/>
                  </a:lnTo>
                  <a:lnTo>
                    <a:pt x="61" y="29"/>
                  </a:lnTo>
                  <a:lnTo>
                    <a:pt x="55" y="29"/>
                  </a:lnTo>
                  <a:lnTo>
                    <a:pt x="50" y="27"/>
                  </a:lnTo>
                  <a:lnTo>
                    <a:pt x="46" y="27"/>
                  </a:lnTo>
                  <a:lnTo>
                    <a:pt x="38" y="25"/>
                  </a:lnTo>
                  <a:lnTo>
                    <a:pt x="33" y="23"/>
                  </a:lnTo>
                  <a:lnTo>
                    <a:pt x="27" y="21"/>
                  </a:lnTo>
                  <a:lnTo>
                    <a:pt x="19" y="19"/>
                  </a:lnTo>
                  <a:lnTo>
                    <a:pt x="14" y="15"/>
                  </a:lnTo>
                  <a:lnTo>
                    <a:pt x="10" y="15"/>
                  </a:lnTo>
                  <a:lnTo>
                    <a:pt x="6" y="11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2855" y="1656"/>
              <a:ext cx="234" cy="128"/>
            </a:xfrm>
            <a:custGeom>
              <a:avLst/>
              <a:gdLst>
                <a:gd name="T0" fmla="*/ 467 w 467"/>
                <a:gd name="T1" fmla="*/ 228 h 255"/>
                <a:gd name="T2" fmla="*/ 456 w 467"/>
                <a:gd name="T3" fmla="*/ 240 h 255"/>
                <a:gd name="T4" fmla="*/ 435 w 467"/>
                <a:gd name="T5" fmla="*/ 249 h 255"/>
                <a:gd name="T6" fmla="*/ 414 w 467"/>
                <a:gd name="T7" fmla="*/ 255 h 255"/>
                <a:gd name="T8" fmla="*/ 389 w 467"/>
                <a:gd name="T9" fmla="*/ 255 h 255"/>
                <a:gd name="T10" fmla="*/ 372 w 467"/>
                <a:gd name="T11" fmla="*/ 255 h 255"/>
                <a:gd name="T12" fmla="*/ 349 w 467"/>
                <a:gd name="T13" fmla="*/ 251 h 255"/>
                <a:gd name="T14" fmla="*/ 325 w 467"/>
                <a:gd name="T15" fmla="*/ 247 h 255"/>
                <a:gd name="T16" fmla="*/ 300 w 467"/>
                <a:gd name="T17" fmla="*/ 242 h 255"/>
                <a:gd name="T18" fmla="*/ 275 w 467"/>
                <a:gd name="T19" fmla="*/ 236 h 255"/>
                <a:gd name="T20" fmla="*/ 249 w 467"/>
                <a:gd name="T21" fmla="*/ 228 h 255"/>
                <a:gd name="T22" fmla="*/ 220 w 467"/>
                <a:gd name="T23" fmla="*/ 221 h 255"/>
                <a:gd name="T24" fmla="*/ 192 w 467"/>
                <a:gd name="T25" fmla="*/ 209 h 255"/>
                <a:gd name="T26" fmla="*/ 167 w 467"/>
                <a:gd name="T27" fmla="*/ 200 h 255"/>
                <a:gd name="T28" fmla="*/ 140 w 467"/>
                <a:gd name="T29" fmla="*/ 188 h 255"/>
                <a:gd name="T30" fmla="*/ 116 w 467"/>
                <a:gd name="T31" fmla="*/ 177 h 255"/>
                <a:gd name="T32" fmla="*/ 93 w 467"/>
                <a:gd name="T33" fmla="*/ 166 h 255"/>
                <a:gd name="T34" fmla="*/ 72 w 467"/>
                <a:gd name="T35" fmla="*/ 154 h 255"/>
                <a:gd name="T36" fmla="*/ 53 w 467"/>
                <a:gd name="T37" fmla="*/ 141 h 255"/>
                <a:gd name="T38" fmla="*/ 30 w 467"/>
                <a:gd name="T39" fmla="*/ 120 h 255"/>
                <a:gd name="T40" fmla="*/ 11 w 467"/>
                <a:gd name="T41" fmla="*/ 95 h 255"/>
                <a:gd name="T42" fmla="*/ 1 w 467"/>
                <a:gd name="T43" fmla="*/ 71 h 255"/>
                <a:gd name="T44" fmla="*/ 0 w 467"/>
                <a:gd name="T45" fmla="*/ 48 h 255"/>
                <a:gd name="T46" fmla="*/ 0 w 467"/>
                <a:gd name="T47" fmla="*/ 27 h 255"/>
                <a:gd name="T48" fmla="*/ 5 w 467"/>
                <a:gd name="T49" fmla="*/ 14 h 255"/>
                <a:gd name="T50" fmla="*/ 13 w 467"/>
                <a:gd name="T51" fmla="*/ 0 h 255"/>
                <a:gd name="T52" fmla="*/ 7 w 467"/>
                <a:gd name="T53" fmla="*/ 17 h 255"/>
                <a:gd name="T54" fmla="*/ 5 w 467"/>
                <a:gd name="T55" fmla="*/ 42 h 255"/>
                <a:gd name="T56" fmla="*/ 7 w 467"/>
                <a:gd name="T57" fmla="*/ 67 h 255"/>
                <a:gd name="T58" fmla="*/ 19 w 467"/>
                <a:gd name="T59" fmla="*/ 88 h 255"/>
                <a:gd name="T60" fmla="*/ 45 w 467"/>
                <a:gd name="T61" fmla="*/ 114 h 255"/>
                <a:gd name="T62" fmla="*/ 60 w 467"/>
                <a:gd name="T63" fmla="*/ 131 h 255"/>
                <a:gd name="T64" fmla="*/ 79 w 467"/>
                <a:gd name="T65" fmla="*/ 145 h 255"/>
                <a:gd name="T66" fmla="*/ 100 w 467"/>
                <a:gd name="T67" fmla="*/ 160 h 255"/>
                <a:gd name="T68" fmla="*/ 123 w 467"/>
                <a:gd name="T69" fmla="*/ 171 h 255"/>
                <a:gd name="T70" fmla="*/ 148 w 467"/>
                <a:gd name="T71" fmla="*/ 183 h 255"/>
                <a:gd name="T72" fmla="*/ 174 w 467"/>
                <a:gd name="T73" fmla="*/ 192 h 255"/>
                <a:gd name="T74" fmla="*/ 197 w 467"/>
                <a:gd name="T75" fmla="*/ 200 h 255"/>
                <a:gd name="T76" fmla="*/ 224 w 467"/>
                <a:gd name="T77" fmla="*/ 207 h 255"/>
                <a:gd name="T78" fmla="*/ 239 w 467"/>
                <a:gd name="T79" fmla="*/ 213 h 255"/>
                <a:gd name="T80" fmla="*/ 258 w 467"/>
                <a:gd name="T81" fmla="*/ 219 h 255"/>
                <a:gd name="T82" fmla="*/ 275 w 467"/>
                <a:gd name="T83" fmla="*/ 225 h 255"/>
                <a:gd name="T84" fmla="*/ 292 w 467"/>
                <a:gd name="T85" fmla="*/ 228 h 255"/>
                <a:gd name="T86" fmla="*/ 309 w 467"/>
                <a:gd name="T87" fmla="*/ 232 h 255"/>
                <a:gd name="T88" fmla="*/ 342 w 467"/>
                <a:gd name="T89" fmla="*/ 240 h 255"/>
                <a:gd name="T90" fmla="*/ 370 w 467"/>
                <a:gd name="T91" fmla="*/ 244 h 255"/>
                <a:gd name="T92" fmla="*/ 393 w 467"/>
                <a:gd name="T93" fmla="*/ 244 h 255"/>
                <a:gd name="T94" fmla="*/ 410 w 467"/>
                <a:gd name="T95" fmla="*/ 242 h 255"/>
                <a:gd name="T96" fmla="*/ 427 w 467"/>
                <a:gd name="T97" fmla="*/ 238 h 255"/>
                <a:gd name="T98" fmla="*/ 450 w 467"/>
                <a:gd name="T99" fmla="*/ 228 h 255"/>
                <a:gd name="T100" fmla="*/ 467 w 467"/>
                <a:gd name="T101" fmla="*/ 21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7" h="255">
                  <a:moveTo>
                    <a:pt x="467" y="213"/>
                  </a:moveTo>
                  <a:lnTo>
                    <a:pt x="467" y="217"/>
                  </a:lnTo>
                  <a:lnTo>
                    <a:pt x="467" y="221"/>
                  </a:lnTo>
                  <a:lnTo>
                    <a:pt x="467" y="228"/>
                  </a:lnTo>
                  <a:lnTo>
                    <a:pt x="465" y="230"/>
                  </a:lnTo>
                  <a:lnTo>
                    <a:pt x="463" y="234"/>
                  </a:lnTo>
                  <a:lnTo>
                    <a:pt x="460" y="236"/>
                  </a:lnTo>
                  <a:lnTo>
                    <a:pt x="456" y="240"/>
                  </a:lnTo>
                  <a:lnTo>
                    <a:pt x="450" y="244"/>
                  </a:lnTo>
                  <a:lnTo>
                    <a:pt x="442" y="247"/>
                  </a:lnTo>
                  <a:lnTo>
                    <a:pt x="439" y="247"/>
                  </a:lnTo>
                  <a:lnTo>
                    <a:pt x="435" y="249"/>
                  </a:lnTo>
                  <a:lnTo>
                    <a:pt x="431" y="251"/>
                  </a:lnTo>
                  <a:lnTo>
                    <a:pt x="427" y="253"/>
                  </a:lnTo>
                  <a:lnTo>
                    <a:pt x="420" y="255"/>
                  </a:lnTo>
                  <a:lnTo>
                    <a:pt x="414" y="255"/>
                  </a:lnTo>
                  <a:lnTo>
                    <a:pt x="406" y="255"/>
                  </a:lnTo>
                  <a:lnTo>
                    <a:pt x="399" y="255"/>
                  </a:lnTo>
                  <a:lnTo>
                    <a:pt x="395" y="255"/>
                  </a:lnTo>
                  <a:lnTo>
                    <a:pt x="389" y="255"/>
                  </a:lnTo>
                  <a:lnTo>
                    <a:pt x="385" y="255"/>
                  </a:lnTo>
                  <a:lnTo>
                    <a:pt x="382" y="255"/>
                  </a:lnTo>
                  <a:lnTo>
                    <a:pt x="376" y="255"/>
                  </a:lnTo>
                  <a:lnTo>
                    <a:pt x="372" y="255"/>
                  </a:lnTo>
                  <a:lnTo>
                    <a:pt x="366" y="253"/>
                  </a:lnTo>
                  <a:lnTo>
                    <a:pt x="361" y="253"/>
                  </a:lnTo>
                  <a:lnTo>
                    <a:pt x="355" y="251"/>
                  </a:lnTo>
                  <a:lnTo>
                    <a:pt x="349" y="251"/>
                  </a:lnTo>
                  <a:lnTo>
                    <a:pt x="344" y="251"/>
                  </a:lnTo>
                  <a:lnTo>
                    <a:pt x="338" y="249"/>
                  </a:lnTo>
                  <a:lnTo>
                    <a:pt x="332" y="247"/>
                  </a:lnTo>
                  <a:lnTo>
                    <a:pt x="325" y="247"/>
                  </a:lnTo>
                  <a:lnTo>
                    <a:pt x="319" y="245"/>
                  </a:lnTo>
                  <a:lnTo>
                    <a:pt x="313" y="245"/>
                  </a:lnTo>
                  <a:lnTo>
                    <a:pt x="306" y="244"/>
                  </a:lnTo>
                  <a:lnTo>
                    <a:pt x="300" y="242"/>
                  </a:lnTo>
                  <a:lnTo>
                    <a:pt x="294" y="240"/>
                  </a:lnTo>
                  <a:lnTo>
                    <a:pt x="288" y="240"/>
                  </a:lnTo>
                  <a:lnTo>
                    <a:pt x="281" y="238"/>
                  </a:lnTo>
                  <a:lnTo>
                    <a:pt x="275" y="236"/>
                  </a:lnTo>
                  <a:lnTo>
                    <a:pt x="268" y="234"/>
                  </a:lnTo>
                  <a:lnTo>
                    <a:pt x="262" y="234"/>
                  </a:lnTo>
                  <a:lnTo>
                    <a:pt x="254" y="230"/>
                  </a:lnTo>
                  <a:lnTo>
                    <a:pt x="249" y="228"/>
                  </a:lnTo>
                  <a:lnTo>
                    <a:pt x="241" y="226"/>
                  </a:lnTo>
                  <a:lnTo>
                    <a:pt x="233" y="225"/>
                  </a:lnTo>
                  <a:lnTo>
                    <a:pt x="228" y="223"/>
                  </a:lnTo>
                  <a:lnTo>
                    <a:pt x="220" y="221"/>
                  </a:lnTo>
                  <a:lnTo>
                    <a:pt x="212" y="217"/>
                  </a:lnTo>
                  <a:lnTo>
                    <a:pt x="207" y="215"/>
                  </a:lnTo>
                  <a:lnTo>
                    <a:pt x="199" y="211"/>
                  </a:lnTo>
                  <a:lnTo>
                    <a:pt x="192" y="209"/>
                  </a:lnTo>
                  <a:lnTo>
                    <a:pt x="186" y="207"/>
                  </a:lnTo>
                  <a:lnTo>
                    <a:pt x="180" y="206"/>
                  </a:lnTo>
                  <a:lnTo>
                    <a:pt x="173" y="204"/>
                  </a:lnTo>
                  <a:lnTo>
                    <a:pt x="167" y="200"/>
                  </a:lnTo>
                  <a:lnTo>
                    <a:pt x="159" y="198"/>
                  </a:lnTo>
                  <a:lnTo>
                    <a:pt x="154" y="196"/>
                  </a:lnTo>
                  <a:lnTo>
                    <a:pt x="146" y="192"/>
                  </a:lnTo>
                  <a:lnTo>
                    <a:pt x="140" y="188"/>
                  </a:lnTo>
                  <a:lnTo>
                    <a:pt x="133" y="187"/>
                  </a:lnTo>
                  <a:lnTo>
                    <a:pt x="127" y="185"/>
                  </a:lnTo>
                  <a:lnTo>
                    <a:pt x="121" y="181"/>
                  </a:lnTo>
                  <a:lnTo>
                    <a:pt x="116" y="177"/>
                  </a:lnTo>
                  <a:lnTo>
                    <a:pt x="110" y="175"/>
                  </a:lnTo>
                  <a:lnTo>
                    <a:pt x="104" y="171"/>
                  </a:lnTo>
                  <a:lnTo>
                    <a:pt x="97" y="169"/>
                  </a:lnTo>
                  <a:lnTo>
                    <a:pt x="93" y="166"/>
                  </a:lnTo>
                  <a:lnTo>
                    <a:pt x="87" y="164"/>
                  </a:lnTo>
                  <a:lnTo>
                    <a:pt x="81" y="160"/>
                  </a:lnTo>
                  <a:lnTo>
                    <a:pt x="76" y="156"/>
                  </a:lnTo>
                  <a:lnTo>
                    <a:pt x="72" y="154"/>
                  </a:lnTo>
                  <a:lnTo>
                    <a:pt x="66" y="150"/>
                  </a:lnTo>
                  <a:lnTo>
                    <a:pt x="62" y="149"/>
                  </a:lnTo>
                  <a:lnTo>
                    <a:pt x="57" y="145"/>
                  </a:lnTo>
                  <a:lnTo>
                    <a:pt x="53" y="141"/>
                  </a:lnTo>
                  <a:lnTo>
                    <a:pt x="49" y="137"/>
                  </a:lnTo>
                  <a:lnTo>
                    <a:pt x="45" y="133"/>
                  </a:lnTo>
                  <a:lnTo>
                    <a:pt x="36" y="128"/>
                  </a:lnTo>
                  <a:lnTo>
                    <a:pt x="30" y="120"/>
                  </a:lnTo>
                  <a:lnTo>
                    <a:pt x="24" y="114"/>
                  </a:lnTo>
                  <a:lnTo>
                    <a:pt x="19" y="107"/>
                  </a:lnTo>
                  <a:lnTo>
                    <a:pt x="15" y="101"/>
                  </a:lnTo>
                  <a:lnTo>
                    <a:pt x="11" y="95"/>
                  </a:lnTo>
                  <a:lnTo>
                    <a:pt x="7" y="88"/>
                  </a:lnTo>
                  <a:lnTo>
                    <a:pt x="5" y="82"/>
                  </a:lnTo>
                  <a:lnTo>
                    <a:pt x="3" y="74"/>
                  </a:lnTo>
                  <a:lnTo>
                    <a:pt x="1" y="71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7" y="6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8"/>
                  </a:lnTo>
                  <a:lnTo>
                    <a:pt x="9" y="12"/>
                  </a:lnTo>
                  <a:lnTo>
                    <a:pt x="7" y="17"/>
                  </a:lnTo>
                  <a:lnTo>
                    <a:pt x="7" y="23"/>
                  </a:lnTo>
                  <a:lnTo>
                    <a:pt x="7" y="29"/>
                  </a:lnTo>
                  <a:lnTo>
                    <a:pt x="5" y="34"/>
                  </a:lnTo>
                  <a:lnTo>
                    <a:pt x="5" y="42"/>
                  </a:lnTo>
                  <a:lnTo>
                    <a:pt x="5" y="48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7" y="67"/>
                  </a:lnTo>
                  <a:lnTo>
                    <a:pt x="9" y="72"/>
                  </a:lnTo>
                  <a:lnTo>
                    <a:pt x="13" y="78"/>
                  </a:lnTo>
                  <a:lnTo>
                    <a:pt x="15" y="84"/>
                  </a:lnTo>
                  <a:lnTo>
                    <a:pt x="19" y="88"/>
                  </a:lnTo>
                  <a:lnTo>
                    <a:pt x="24" y="95"/>
                  </a:lnTo>
                  <a:lnTo>
                    <a:pt x="30" y="101"/>
                  </a:lnTo>
                  <a:lnTo>
                    <a:pt x="36" y="109"/>
                  </a:lnTo>
                  <a:lnTo>
                    <a:pt x="45" y="114"/>
                  </a:lnTo>
                  <a:lnTo>
                    <a:pt x="47" y="118"/>
                  </a:lnTo>
                  <a:lnTo>
                    <a:pt x="51" y="124"/>
                  </a:lnTo>
                  <a:lnTo>
                    <a:pt x="57" y="126"/>
                  </a:lnTo>
                  <a:lnTo>
                    <a:pt x="60" y="131"/>
                  </a:lnTo>
                  <a:lnTo>
                    <a:pt x="64" y="133"/>
                  </a:lnTo>
                  <a:lnTo>
                    <a:pt x="70" y="137"/>
                  </a:lnTo>
                  <a:lnTo>
                    <a:pt x="74" y="141"/>
                  </a:lnTo>
                  <a:lnTo>
                    <a:pt x="79" y="145"/>
                  </a:lnTo>
                  <a:lnTo>
                    <a:pt x="83" y="149"/>
                  </a:lnTo>
                  <a:lnTo>
                    <a:pt x="89" y="152"/>
                  </a:lnTo>
                  <a:lnTo>
                    <a:pt x="95" y="156"/>
                  </a:lnTo>
                  <a:lnTo>
                    <a:pt x="100" y="160"/>
                  </a:lnTo>
                  <a:lnTo>
                    <a:pt x="104" y="162"/>
                  </a:lnTo>
                  <a:lnTo>
                    <a:pt x="110" y="166"/>
                  </a:lnTo>
                  <a:lnTo>
                    <a:pt x="116" y="168"/>
                  </a:lnTo>
                  <a:lnTo>
                    <a:pt x="123" y="171"/>
                  </a:lnTo>
                  <a:lnTo>
                    <a:pt x="127" y="175"/>
                  </a:lnTo>
                  <a:lnTo>
                    <a:pt x="135" y="177"/>
                  </a:lnTo>
                  <a:lnTo>
                    <a:pt x="140" y="181"/>
                  </a:lnTo>
                  <a:lnTo>
                    <a:pt x="148" y="183"/>
                  </a:lnTo>
                  <a:lnTo>
                    <a:pt x="154" y="185"/>
                  </a:lnTo>
                  <a:lnTo>
                    <a:pt x="159" y="187"/>
                  </a:lnTo>
                  <a:lnTo>
                    <a:pt x="167" y="188"/>
                  </a:lnTo>
                  <a:lnTo>
                    <a:pt x="174" y="192"/>
                  </a:lnTo>
                  <a:lnTo>
                    <a:pt x="182" y="194"/>
                  </a:lnTo>
                  <a:lnTo>
                    <a:pt x="190" y="198"/>
                  </a:lnTo>
                  <a:lnTo>
                    <a:pt x="193" y="198"/>
                  </a:lnTo>
                  <a:lnTo>
                    <a:pt x="197" y="200"/>
                  </a:lnTo>
                  <a:lnTo>
                    <a:pt x="201" y="200"/>
                  </a:lnTo>
                  <a:lnTo>
                    <a:pt x="207" y="204"/>
                  </a:lnTo>
                  <a:lnTo>
                    <a:pt x="214" y="206"/>
                  </a:lnTo>
                  <a:lnTo>
                    <a:pt x="224" y="207"/>
                  </a:lnTo>
                  <a:lnTo>
                    <a:pt x="228" y="207"/>
                  </a:lnTo>
                  <a:lnTo>
                    <a:pt x="231" y="209"/>
                  </a:lnTo>
                  <a:lnTo>
                    <a:pt x="235" y="211"/>
                  </a:lnTo>
                  <a:lnTo>
                    <a:pt x="239" y="213"/>
                  </a:lnTo>
                  <a:lnTo>
                    <a:pt x="245" y="213"/>
                  </a:lnTo>
                  <a:lnTo>
                    <a:pt x="249" y="215"/>
                  </a:lnTo>
                  <a:lnTo>
                    <a:pt x="252" y="217"/>
                  </a:lnTo>
                  <a:lnTo>
                    <a:pt x="258" y="219"/>
                  </a:lnTo>
                  <a:lnTo>
                    <a:pt x="262" y="219"/>
                  </a:lnTo>
                  <a:lnTo>
                    <a:pt x="266" y="221"/>
                  </a:lnTo>
                  <a:lnTo>
                    <a:pt x="271" y="223"/>
                  </a:lnTo>
                  <a:lnTo>
                    <a:pt x="275" y="225"/>
                  </a:lnTo>
                  <a:lnTo>
                    <a:pt x="279" y="225"/>
                  </a:lnTo>
                  <a:lnTo>
                    <a:pt x="283" y="225"/>
                  </a:lnTo>
                  <a:lnTo>
                    <a:pt x="288" y="226"/>
                  </a:lnTo>
                  <a:lnTo>
                    <a:pt x="292" y="228"/>
                  </a:lnTo>
                  <a:lnTo>
                    <a:pt x="296" y="228"/>
                  </a:lnTo>
                  <a:lnTo>
                    <a:pt x="300" y="230"/>
                  </a:lnTo>
                  <a:lnTo>
                    <a:pt x="306" y="230"/>
                  </a:lnTo>
                  <a:lnTo>
                    <a:pt x="309" y="232"/>
                  </a:lnTo>
                  <a:lnTo>
                    <a:pt x="317" y="234"/>
                  </a:lnTo>
                  <a:lnTo>
                    <a:pt x="325" y="236"/>
                  </a:lnTo>
                  <a:lnTo>
                    <a:pt x="332" y="238"/>
                  </a:lnTo>
                  <a:lnTo>
                    <a:pt x="342" y="240"/>
                  </a:lnTo>
                  <a:lnTo>
                    <a:pt x="349" y="240"/>
                  </a:lnTo>
                  <a:lnTo>
                    <a:pt x="355" y="242"/>
                  </a:lnTo>
                  <a:lnTo>
                    <a:pt x="363" y="242"/>
                  </a:lnTo>
                  <a:lnTo>
                    <a:pt x="370" y="244"/>
                  </a:lnTo>
                  <a:lnTo>
                    <a:pt x="376" y="244"/>
                  </a:lnTo>
                  <a:lnTo>
                    <a:pt x="382" y="244"/>
                  </a:lnTo>
                  <a:lnTo>
                    <a:pt x="387" y="244"/>
                  </a:lnTo>
                  <a:lnTo>
                    <a:pt x="393" y="244"/>
                  </a:lnTo>
                  <a:lnTo>
                    <a:pt x="397" y="244"/>
                  </a:lnTo>
                  <a:lnTo>
                    <a:pt x="403" y="242"/>
                  </a:lnTo>
                  <a:lnTo>
                    <a:pt x="406" y="242"/>
                  </a:lnTo>
                  <a:lnTo>
                    <a:pt x="410" y="242"/>
                  </a:lnTo>
                  <a:lnTo>
                    <a:pt x="414" y="240"/>
                  </a:lnTo>
                  <a:lnTo>
                    <a:pt x="420" y="240"/>
                  </a:lnTo>
                  <a:lnTo>
                    <a:pt x="423" y="238"/>
                  </a:lnTo>
                  <a:lnTo>
                    <a:pt x="427" y="238"/>
                  </a:lnTo>
                  <a:lnTo>
                    <a:pt x="433" y="234"/>
                  </a:lnTo>
                  <a:lnTo>
                    <a:pt x="441" y="232"/>
                  </a:lnTo>
                  <a:lnTo>
                    <a:pt x="444" y="230"/>
                  </a:lnTo>
                  <a:lnTo>
                    <a:pt x="450" y="228"/>
                  </a:lnTo>
                  <a:lnTo>
                    <a:pt x="458" y="221"/>
                  </a:lnTo>
                  <a:lnTo>
                    <a:pt x="463" y="217"/>
                  </a:lnTo>
                  <a:lnTo>
                    <a:pt x="465" y="215"/>
                  </a:lnTo>
                  <a:lnTo>
                    <a:pt x="467" y="213"/>
                  </a:lnTo>
                  <a:lnTo>
                    <a:pt x="467" y="213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865" y="1634"/>
              <a:ext cx="238" cy="115"/>
            </a:xfrm>
            <a:custGeom>
              <a:avLst/>
              <a:gdLst>
                <a:gd name="T0" fmla="*/ 418 w 477"/>
                <a:gd name="T1" fmla="*/ 229 h 231"/>
                <a:gd name="T2" fmla="*/ 378 w 477"/>
                <a:gd name="T3" fmla="*/ 229 h 231"/>
                <a:gd name="T4" fmla="*/ 349 w 477"/>
                <a:gd name="T5" fmla="*/ 229 h 231"/>
                <a:gd name="T6" fmla="*/ 315 w 477"/>
                <a:gd name="T7" fmla="*/ 225 h 231"/>
                <a:gd name="T8" fmla="*/ 279 w 477"/>
                <a:gd name="T9" fmla="*/ 217 h 231"/>
                <a:gd name="T10" fmla="*/ 241 w 477"/>
                <a:gd name="T11" fmla="*/ 210 h 231"/>
                <a:gd name="T12" fmla="*/ 199 w 477"/>
                <a:gd name="T13" fmla="*/ 196 h 231"/>
                <a:gd name="T14" fmla="*/ 159 w 477"/>
                <a:gd name="T15" fmla="*/ 179 h 231"/>
                <a:gd name="T16" fmla="*/ 117 w 477"/>
                <a:gd name="T17" fmla="*/ 156 h 231"/>
                <a:gd name="T18" fmla="*/ 81 w 477"/>
                <a:gd name="T19" fmla="*/ 137 h 231"/>
                <a:gd name="T20" fmla="*/ 55 w 477"/>
                <a:gd name="T21" fmla="*/ 118 h 231"/>
                <a:gd name="T22" fmla="*/ 20 w 477"/>
                <a:gd name="T23" fmla="*/ 88 h 231"/>
                <a:gd name="T24" fmla="*/ 1 w 477"/>
                <a:gd name="T25" fmla="*/ 61 h 231"/>
                <a:gd name="T26" fmla="*/ 7 w 477"/>
                <a:gd name="T27" fmla="*/ 23 h 231"/>
                <a:gd name="T28" fmla="*/ 36 w 477"/>
                <a:gd name="T29" fmla="*/ 4 h 231"/>
                <a:gd name="T30" fmla="*/ 78 w 477"/>
                <a:gd name="T31" fmla="*/ 0 h 231"/>
                <a:gd name="T32" fmla="*/ 102 w 477"/>
                <a:gd name="T33" fmla="*/ 0 h 231"/>
                <a:gd name="T34" fmla="*/ 133 w 477"/>
                <a:gd name="T35" fmla="*/ 2 h 231"/>
                <a:gd name="T36" fmla="*/ 178 w 477"/>
                <a:gd name="T37" fmla="*/ 8 h 231"/>
                <a:gd name="T38" fmla="*/ 211 w 477"/>
                <a:gd name="T39" fmla="*/ 14 h 231"/>
                <a:gd name="T40" fmla="*/ 192 w 477"/>
                <a:gd name="T41" fmla="*/ 23 h 231"/>
                <a:gd name="T42" fmla="*/ 159 w 477"/>
                <a:gd name="T43" fmla="*/ 18 h 231"/>
                <a:gd name="T44" fmla="*/ 119 w 477"/>
                <a:gd name="T45" fmla="*/ 12 h 231"/>
                <a:gd name="T46" fmla="*/ 78 w 477"/>
                <a:gd name="T47" fmla="*/ 14 h 231"/>
                <a:gd name="T48" fmla="*/ 43 w 477"/>
                <a:gd name="T49" fmla="*/ 23 h 231"/>
                <a:gd name="T50" fmla="*/ 26 w 477"/>
                <a:gd name="T51" fmla="*/ 50 h 231"/>
                <a:gd name="T52" fmla="*/ 41 w 477"/>
                <a:gd name="T53" fmla="*/ 78 h 231"/>
                <a:gd name="T54" fmla="*/ 70 w 477"/>
                <a:gd name="T55" fmla="*/ 107 h 231"/>
                <a:gd name="T56" fmla="*/ 106 w 477"/>
                <a:gd name="T57" fmla="*/ 134 h 231"/>
                <a:gd name="T58" fmla="*/ 142 w 477"/>
                <a:gd name="T59" fmla="*/ 156 h 231"/>
                <a:gd name="T60" fmla="*/ 178 w 477"/>
                <a:gd name="T61" fmla="*/ 172 h 231"/>
                <a:gd name="T62" fmla="*/ 220 w 477"/>
                <a:gd name="T63" fmla="*/ 187 h 231"/>
                <a:gd name="T64" fmla="*/ 247 w 477"/>
                <a:gd name="T65" fmla="*/ 194 h 231"/>
                <a:gd name="T66" fmla="*/ 273 w 477"/>
                <a:gd name="T67" fmla="*/ 202 h 231"/>
                <a:gd name="T68" fmla="*/ 300 w 477"/>
                <a:gd name="T69" fmla="*/ 210 h 231"/>
                <a:gd name="T70" fmla="*/ 334 w 477"/>
                <a:gd name="T71" fmla="*/ 217 h 231"/>
                <a:gd name="T72" fmla="*/ 378 w 477"/>
                <a:gd name="T73" fmla="*/ 221 h 231"/>
                <a:gd name="T74" fmla="*/ 410 w 477"/>
                <a:gd name="T75" fmla="*/ 219 h 231"/>
                <a:gd name="T76" fmla="*/ 439 w 477"/>
                <a:gd name="T77" fmla="*/ 213 h 231"/>
                <a:gd name="T78" fmla="*/ 461 w 477"/>
                <a:gd name="T79" fmla="*/ 185 h 231"/>
                <a:gd name="T80" fmla="*/ 448 w 477"/>
                <a:gd name="T81" fmla="*/ 143 h 231"/>
                <a:gd name="T82" fmla="*/ 406 w 477"/>
                <a:gd name="T83" fmla="*/ 101 h 231"/>
                <a:gd name="T84" fmla="*/ 366 w 477"/>
                <a:gd name="T85" fmla="*/ 71 h 231"/>
                <a:gd name="T86" fmla="*/ 330 w 477"/>
                <a:gd name="T87" fmla="*/ 50 h 231"/>
                <a:gd name="T88" fmla="*/ 319 w 477"/>
                <a:gd name="T89" fmla="*/ 33 h 231"/>
                <a:gd name="T90" fmla="*/ 340 w 477"/>
                <a:gd name="T91" fmla="*/ 42 h 231"/>
                <a:gd name="T92" fmla="*/ 374 w 477"/>
                <a:gd name="T93" fmla="*/ 59 h 231"/>
                <a:gd name="T94" fmla="*/ 410 w 477"/>
                <a:gd name="T95" fmla="*/ 84 h 231"/>
                <a:gd name="T96" fmla="*/ 444 w 477"/>
                <a:gd name="T97" fmla="*/ 115 h 231"/>
                <a:gd name="T98" fmla="*/ 467 w 477"/>
                <a:gd name="T99" fmla="*/ 153 h 231"/>
                <a:gd name="T100" fmla="*/ 477 w 477"/>
                <a:gd name="T101" fmla="*/ 183 h 231"/>
                <a:gd name="T102" fmla="*/ 467 w 477"/>
                <a:gd name="T103" fmla="*/ 215 h 231"/>
                <a:gd name="T104" fmla="*/ 442 w 477"/>
                <a:gd name="T105" fmla="*/ 22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7" h="231">
                  <a:moveTo>
                    <a:pt x="439" y="229"/>
                  </a:moveTo>
                  <a:lnTo>
                    <a:pt x="437" y="229"/>
                  </a:lnTo>
                  <a:lnTo>
                    <a:pt x="431" y="229"/>
                  </a:lnTo>
                  <a:lnTo>
                    <a:pt x="427" y="229"/>
                  </a:lnTo>
                  <a:lnTo>
                    <a:pt x="422" y="229"/>
                  </a:lnTo>
                  <a:lnTo>
                    <a:pt x="418" y="229"/>
                  </a:lnTo>
                  <a:lnTo>
                    <a:pt x="412" y="231"/>
                  </a:lnTo>
                  <a:lnTo>
                    <a:pt x="404" y="231"/>
                  </a:lnTo>
                  <a:lnTo>
                    <a:pt x="399" y="231"/>
                  </a:lnTo>
                  <a:lnTo>
                    <a:pt x="391" y="231"/>
                  </a:lnTo>
                  <a:lnTo>
                    <a:pt x="384" y="231"/>
                  </a:lnTo>
                  <a:lnTo>
                    <a:pt x="378" y="229"/>
                  </a:lnTo>
                  <a:lnTo>
                    <a:pt x="374" y="229"/>
                  </a:lnTo>
                  <a:lnTo>
                    <a:pt x="368" y="229"/>
                  </a:lnTo>
                  <a:lnTo>
                    <a:pt x="365" y="229"/>
                  </a:lnTo>
                  <a:lnTo>
                    <a:pt x="359" y="229"/>
                  </a:lnTo>
                  <a:lnTo>
                    <a:pt x="353" y="229"/>
                  </a:lnTo>
                  <a:lnTo>
                    <a:pt x="349" y="229"/>
                  </a:lnTo>
                  <a:lnTo>
                    <a:pt x="344" y="229"/>
                  </a:lnTo>
                  <a:lnTo>
                    <a:pt x="338" y="229"/>
                  </a:lnTo>
                  <a:lnTo>
                    <a:pt x="332" y="227"/>
                  </a:lnTo>
                  <a:lnTo>
                    <a:pt x="327" y="227"/>
                  </a:lnTo>
                  <a:lnTo>
                    <a:pt x="321" y="225"/>
                  </a:lnTo>
                  <a:lnTo>
                    <a:pt x="315" y="225"/>
                  </a:lnTo>
                  <a:lnTo>
                    <a:pt x="309" y="225"/>
                  </a:lnTo>
                  <a:lnTo>
                    <a:pt x="304" y="223"/>
                  </a:lnTo>
                  <a:lnTo>
                    <a:pt x="298" y="223"/>
                  </a:lnTo>
                  <a:lnTo>
                    <a:pt x="290" y="221"/>
                  </a:lnTo>
                  <a:lnTo>
                    <a:pt x="285" y="219"/>
                  </a:lnTo>
                  <a:lnTo>
                    <a:pt x="279" y="217"/>
                  </a:lnTo>
                  <a:lnTo>
                    <a:pt x="273" y="217"/>
                  </a:lnTo>
                  <a:lnTo>
                    <a:pt x="266" y="215"/>
                  </a:lnTo>
                  <a:lnTo>
                    <a:pt x="260" y="213"/>
                  </a:lnTo>
                  <a:lnTo>
                    <a:pt x="254" y="212"/>
                  </a:lnTo>
                  <a:lnTo>
                    <a:pt x="247" y="212"/>
                  </a:lnTo>
                  <a:lnTo>
                    <a:pt x="241" y="210"/>
                  </a:lnTo>
                  <a:lnTo>
                    <a:pt x="233" y="208"/>
                  </a:lnTo>
                  <a:lnTo>
                    <a:pt x="226" y="206"/>
                  </a:lnTo>
                  <a:lnTo>
                    <a:pt x="220" y="204"/>
                  </a:lnTo>
                  <a:lnTo>
                    <a:pt x="212" y="202"/>
                  </a:lnTo>
                  <a:lnTo>
                    <a:pt x="207" y="198"/>
                  </a:lnTo>
                  <a:lnTo>
                    <a:pt x="199" y="196"/>
                  </a:lnTo>
                  <a:lnTo>
                    <a:pt x="193" y="194"/>
                  </a:lnTo>
                  <a:lnTo>
                    <a:pt x="186" y="191"/>
                  </a:lnTo>
                  <a:lnTo>
                    <a:pt x="178" y="189"/>
                  </a:lnTo>
                  <a:lnTo>
                    <a:pt x="173" y="185"/>
                  </a:lnTo>
                  <a:lnTo>
                    <a:pt x="165" y="183"/>
                  </a:lnTo>
                  <a:lnTo>
                    <a:pt x="159" y="179"/>
                  </a:lnTo>
                  <a:lnTo>
                    <a:pt x="152" y="175"/>
                  </a:lnTo>
                  <a:lnTo>
                    <a:pt x="144" y="172"/>
                  </a:lnTo>
                  <a:lnTo>
                    <a:pt x="138" y="170"/>
                  </a:lnTo>
                  <a:lnTo>
                    <a:pt x="131" y="164"/>
                  </a:lnTo>
                  <a:lnTo>
                    <a:pt x="125" y="162"/>
                  </a:lnTo>
                  <a:lnTo>
                    <a:pt x="117" y="156"/>
                  </a:lnTo>
                  <a:lnTo>
                    <a:pt x="112" y="154"/>
                  </a:lnTo>
                  <a:lnTo>
                    <a:pt x="104" y="151"/>
                  </a:lnTo>
                  <a:lnTo>
                    <a:pt x="98" y="147"/>
                  </a:lnTo>
                  <a:lnTo>
                    <a:pt x="93" y="143"/>
                  </a:lnTo>
                  <a:lnTo>
                    <a:pt x="89" y="141"/>
                  </a:lnTo>
                  <a:lnTo>
                    <a:pt x="81" y="137"/>
                  </a:lnTo>
                  <a:lnTo>
                    <a:pt x="78" y="134"/>
                  </a:lnTo>
                  <a:lnTo>
                    <a:pt x="72" y="130"/>
                  </a:lnTo>
                  <a:lnTo>
                    <a:pt x="68" y="128"/>
                  </a:lnTo>
                  <a:lnTo>
                    <a:pt x="62" y="124"/>
                  </a:lnTo>
                  <a:lnTo>
                    <a:pt x="59" y="120"/>
                  </a:lnTo>
                  <a:lnTo>
                    <a:pt x="55" y="118"/>
                  </a:lnTo>
                  <a:lnTo>
                    <a:pt x="51" y="115"/>
                  </a:lnTo>
                  <a:lnTo>
                    <a:pt x="43" y="109"/>
                  </a:lnTo>
                  <a:lnTo>
                    <a:pt x="38" y="103"/>
                  </a:lnTo>
                  <a:lnTo>
                    <a:pt x="30" y="99"/>
                  </a:lnTo>
                  <a:lnTo>
                    <a:pt x="26" y="94"/>
                  </a:lnTo>
                  <a:lnTo>
                    <a:pt x="20" y="88"/>
                  </a:lnTo>
                  <a:lnTo>
                    <a:pt x="15" y="84"/>
                  </a:lnTo>
                  <a:lnTo>
                    <a:pt x="11" y="80"/>
                  </a:lnTo>
                  <a:lnTo>
                    <a:pt x="9" y="75"/>
                  </a:lnTo>
                  <a:lnTo>
                    <a:pt x="5" y="71"/>
                  </a:lnTo>
                  <a:lnTo>
                    <a:pt x="3" y="67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3" y="29"/>
                  </a:lnTo>
                  <a:lnTo>
                    <a:pt x="7" y="23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20" y="12"/>
                  </a:lnTo>
                  <a:lnTo>
                    <a:pt x="26" y="10"/>
                  </a:lnTo>
                  <a:lnTo>
                    <a:pt x="30" y="8"/>
                  </a:lnTo>
                  <a:lnTo>
                    <a:pt x="36" y="4"/>
                  </a:lnTo>
                  <a:lnTo>
                    <a:pt x="43" y="4"/>
                  </a:lnTo>
                  <a:lnTo>
                    <a:pt x="51" y="2"/>
                  </a:lnTo>
                  <a:lnTo>
                    <a:pt x="59" y="2"/>
                  </a:lnTo>
                  <a:lnTo>
                    <a:pt x="64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2"/>
                  </a:lnTo>
                  <a:lnTo>
                    <a:pt x="121" y="2"/>
                  </a:lnTo>
                  <a:lnTo>
                    <a:pt x="125" y="2"/>
                  </a:lnTo>
                  <a:lnTo>
                    <a:pt x="133" y="2"/>
                  </a:lnTo>
                  <a:lnTo>
                    <a:pt x="142" y="4"/>
                  </a:lnTo>
                  <a:lnTo>
                    <a:pt x="150" y="4"/>
                  </a:lnTo>
                  <a:lnTo>
                    <a:pt x="157" y="6"/>
                  </a:lnTo>
                  <a:lnTo>
                    <a:pt x="165" y="6"/>
                  </a:lnTo>
                  <a:lnTo>
                    <a:pt x="173" y="8"/>
                  </a:lnTo>
                  <a:lnTo>
                    <a:pt x="178" y="8"/>
                  </a:lnTo>
                  <a:lnTo>
                    <a:pt x="186" y="10"/>
                  </a:lnTo>
                  <a:lnTo>
                    <a:pt x="192" y="10"/>
                  </a:lnTo>
                  <a:lnTo>
                    <a:pt x="197" y="12"/>
                  </a:lnTo>
                  <a:lnTo>
                    <a:pt x="201" y="12"/>
                  </a:lnTo>
                  <a:lnTo>
                    <a:pt x="205" y="14"/>
                  </a:lnTo>
                  <a:lnTo>
                    <a:pt x="211" y="14"/>
                  </a:lnTo>
                  <a:lnTo>
                    <a:pt x="212" y="14"/>
                  </a:lnTo>
                  <a:lnTo>
                    <a:pt x="212" y="27"/>
                  </a:lnTo>
                  <a:lnTo>
                    <a:pt x="211" y="27"/>
                  </a:lnTo>
                  <a:lnTo>
                    <a:pt x="207" y="27"/>
                  </a:lnTo>
                  <a:lnTo>
                    <a:pt x="199" y="25"/>
                  </a:lnTo>
                  <a:lnTo>
                    <a:pt x="192" y="23"/>
                  </a:lnTo>
                  <a:lnTo>
                    <a:pt x="188" y="21"/>
                  </a:lnTo>
                  <a:lnTo>
                    <a:pt x="182" y="21"/>
                  </a:lnTo>
                  <a:lnTo>
                    <a:pt x="178" y="19"/>
                  </a:lnTo>
                  <a:lnTo>
                    <a:pt x="173" y="19"/>
                  </a:lnTo>
                  <a:lnTo>
                    <a:pt x="165" y="18"/>
                  </a:lnTo>
                  <a:lnTo>
                    <a:pt x="159" y="18"/>
                  </a:lnTo>
                  <a:lnTo>
                    <a:pt x="154" y="16"/>
                  </a:lnTo>
                  <a:lnTo>
                    <a:pt x="148" y="16"/>
                  </a:lnTo>
                  <a:lnTo>
                    <a:pt x="140" y="14"/>
                  </a:lnTo>
                  <a:lnTo>
                    <a:pt x="135" y="14"/>
                  </a:lnTo>
                  <a:lnTo>
                    <a:pt x="127" y="12"/>
                  </a:lnTo>
                  <a:lnTo>
                    <a:pt x="119" y="12"/>
                  </a:lnTo>
                  <a:lnTo>
                    <a:pt x="112" y="12"/>
                  </a:lnTo>
                  <a:lnTo>
                    <a:pt x="106" y="12"/>
                  </a:lnTo>
                  <a:lnTo>
                    <a:pt x="98" y="12"/>
                  </a:lnTo>
                  <a:lnTo>
                    <a:pt x="93" y="12"/>
                  </a:lnTo>
                  <a:lnTo>
                    <a:pt x="85" y="12"/>
                  </a:lnTo>
                  <a:lnTo>
                    <a:pt x="78" y="14"/>
                  </a:lnTo>
                  <a:lnTo>
                    <a:pt x="72" y="14"/>
                  </a:lnTo>
                  <a:lnTo>
                    <a:pt x="64" y="16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47" y="21"/>
                  </a:lnTo>
                  <a:lnTo>
                    <a:pt x="43" y="23"/>
                  </a:lnTo>
                  <a:lnTo>
                    <a:pt x="38" y="27"/>
                  </a:lnTo>
                  <a:lnTo>
                    <a:pt x="34" y="29"/>
                  </a:lnTo>
                  <a:lnTo>
                    <a:pt x="30" y="31"/>
                  </a:lnTo>
                  <a:lnTo>
                    <a:pt x="28" y="35"/>
                  </a:lnTo>
                  <a:lnTo>
                    <a:pt x="26" y="42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30" y="59"/>
                  </a:lnTo>
                  <a:lnTo>
                    <a:pt x="30" y="63"/>
                  </a:lnTo>
                  <a:lnTo>
                    <a:pt x="34" y="69"/>
                  </a:lnTo>
                  <a:lnTo>
                    <a:pt x="38" y="73"/>
                  </a:lnTo>
                  <a:lnTo>
                    <a:pt x="41" y="78"/>
                  </a:lnTo>
                  <a:lnTo>
                    <a:pt x="45" y="82"/>
                  </a:lnTo>
                  <a:lnTo>
                    <a:pt x="51" y="88"/>
                  </a:lnTo>
                  <a:lnTo>
                    <a:pt x="55" y="92"/>
                  </a:lnTo>
                  <a:lnTo>
                    <a:pt x="59" y="97"/>
                  </a:lnTo>
                  <a:lnTo>
                    <a:pt x="64" y="101"/>
                  </a:lnTo>
                  <a:lnTo>
                    <a:pt x="70" y="107"/>
                  </a:lnTo>
                  <a:lnTo>
                    <a:pt x="76" y="111"/>
                  </a:lnTo>
                  <a:lnTo>
                    <a:pt x="81" y="116"/>
                  </a:lnTo>
                  <a:lnTo>
                    <a:pt x="87" y="120"/>
                  </a:lnTo>
                  <a:lnTo>
                    <a:pt x="95" y="126"/>
                  </a:lnTo>
                  <a:lnTo>
                    <a:pt x="98" y="130"/>
                  </a:lnTo>
                  <a:lnTo>
                    <a:pt x="106" y="134"/>
                  </a:lnTo>
                  <a:lnTo>
                    <a:pt x="112" y="137"/>
                  </a:lnTo>
                  <a:lnTo>
                    <a:pt x="117" y="141"/>
                  </a:lnTo>
                  <a:lnTo>
                    <a:pt x="123" y="145"/>
                  </a:lnTo>
                  <a:lnTo>
                    <a:pt x="131" y="149"/>
                  </a:lnTo>
                  <a:lnTo>
                    <a:pt x="135" y="153"/>
                  </a:lnTo>
                  <a:lnTo>
                    <a:pt x="142" y="156"/>
                  </a:lnTo>
                  <a:lnTo>
                    <a:pt x="146" y="158"/>
                  </a:lnTo>
                  <a:lnTo>
                    <a:pt x="152" y="160"/>
                  </a:lnTo>
                  <a:lnTo>
                    <a:pt x="159" y="164"/>
                  </a:lnTo>
                  <a:lnTo>
                    <a:pt x="165" y="168"/>
                  </a:lnTo>
                  <a:lnTo>
                    <a:pt x="173" y="170"/>
                  </a:lnTo>
                  <a:lnTo>
                    <a:pt x="178" y="172"/>
                  </a:lnTo>
                  <a:lnTo>
                    <a:pt x="186" y="175"/>
                  </a:lnTo>
                  <a:lnTo>
                    <a:pt x="195" y="179"/>
                  </a:lnTo>
                  <a:lnTo>
                    <a:pt x="203" y="181"/>
                  </a:lnTo>
                  <a:lnTo>
                    <a:pt x="212" y="185"/>
                  </a:lnTo>
                  <a:lnTo>
                    <a:pt x="216" y="185"/>
                  </a:lnTo>
                  <a:lnTo>
                    <a:pt x="220" y="187"/>
                  </a:lnTo>
                  <a:lnTo>
                    <a:pt x="224" y="189"/>
                  </a:lnTo>
                  <a:lnTo>
                    <a:pt x="230" y="189"/>
                  </a:lnTo>
                  <a:lnTo>
                    <a:pt x="233" y="191"/>
                  </a:lnTo>
                  <a:lnTo>
                    <a:pt x="237" y="193"/>
                  </a:lnTo>
                  <a:lnTo>
                    <a:pt x="241" y="194"/>
                  </a:lnTo>
                  <a:lnTo>
                    <a:pt x="247" y="194"/>
                  </a:lnTo>
                  <a:lnTo>
                    <a:pt x="250" y="196"/>
                  </a:lnTo>
                  <a:lnTo>
                    <a:pt x="256" y="198"/>
                  </a:lnTo>
                  <a:lnTo>
                    <a:pt x="260" y="198"/>
                  </a:lnTo>
                  <a:lnTo>
                    <a:pt x="266" y="202"/>
                  </a:lnTo>
                  <a:lnTo>
                    <a:pt x="269" y="202"/>
                  </a:lnTo>
                  <a:lnTo>
                    <a:pt x="273" y="202"/>
                  </a:lnTo>
                  <a:lnTo>
                    <a:pt x="279" y="204"/>
                  </a:lnTo>
                  <a:lnTo>
                    <a:pt x="283" y="206"/>
                  </a:lnTo>
                  <a:lnTo>
                    <a:pt x="287" y="206"/>
                  </a:lnTo>
                  <a:lnTo>
                    <a:pt x="290" y="208"/>
                  </a:lnTo>
                  <a:lnTo>
                    <a:pt x="296" y="208"/>
                  </a:lnTo>
                  <a:lnTo>
                    <a:pt x="300" y="210"/>
                  </a:lnTo>
                  <a:lnTo>
                    <a:pt x="309" y="212"/>
                  </a:lnTo>
                  <a:lnTo>
                    <a:pt x="317" y="213"/>
                  </a:lnTo>
                  <a:lnTo>
                    <a:pt x="321" y="213"/>
                  </a:lnTo>
                  <a:lnTo>
                    <a:pt x="327" y="215"/>
                  </a:lnTo>
                  <a:lnTo>
                    <a:pt x="330" y="215"/>
                  </a:lnTo>
                  <a:lnTo>
                    <a:pt x="334" y="217"/>
                  </a:lnTo>
                  <a:lnTo>
                    <a:pt x="342" y="217"/>
                  </a:lnTo>
                  <a:lnTo>
                    <a:pt x="349" y="219"/>
                  </a:lnTo>
                  <a:lnTo>
                    <a:pt x="357" y="219"/>
                  </a:lnTo>
                  <a:lnTo>
                    <a:pt x="365" y="221"/>
                  </a:lnTo>
                  <a:lnTo>
                    <a:pt x="370" y="221"/>
                  </a:lnTo>
                  <a:lnTo>
                    <a:pt x="378" y="221"/>
                  </a:lnTo>
                  <a:lnTo>
                    <a:pt x="384" y="221"/>
                  </a:lnTo>
                  <a:lnTo>
                    <a:pt x="391" y="223"/>
                  </a:lnTo>
                  <a:lnTo>
                    <a:pt x="395" y="221"/>
                  </a:lnTo>
                  <a:lnTo>
                    <a:pt x="401" y="221"/>
                  </a:lnTo>
                  <a:lnTo>
                    <a:pt x="404" y="221"/>
                  </a:lnTo>
                  <a:lnTo>
                    <a:pt x="410" y="219"/>
                  </a:lnTo>
                  <a:lnTo>
                    <a:pt x="414" y="219"/>
                  </a:lnTo>
                  <a:lnTo>
                    <a:pt x="418" y="217"/>
                  </a:lnTo>
                  <a:lnTo>
                    <a:pt x="422" y="217"/>
                  </a:lnTo>
                  <a:lnTo>
                    <a:pt x="425" y="217"/>
                  </a:lnTo>
                  <a:lnTo>
                    <a:pt x="431" y="215"/>
                  </a:lnTo>
                  <a:lnTo>
                    <a:pt x="439" y="213"/>
                  </a:lnTo>
                  <a:lnTo>
                    <a:pt x="442" y="212"/>
                  </a:lnTo>
                  <a:lnTo>
                    <a:pt x="448" y="210"/>
                  </a:lnTo>
                  <a:lnTo>
                    <a:pt x="454" y="202"/>
                  </a:lnTo>
                  <a:lnTo>
                    <a:pt x="460" y="194"/>
                  </a:lnTo>
                  <a:lnTo>
                    <a:pt x="460" y="189"/>
                  </a:lnTo>
                  <a:lnTo>
                    <a:pt x="461" y="185"/>
                  </a:lnTo>
                  <a:lnTo>
                    <a:pt x="461" y="179"/>
                  </a:lnTo>
                  <a:lnTo>
                    <a:pt x="461" y="172"/>
                  </a:lnTo>
                  <a:lnTo>
                    <a:pt x="458" y="164"/>
                  </a:lnTo>
                  <a:lnTo>
                    <a:pt x="456" y="158"/>
                  </a:lnTo>
                  <a:lnTo>
                    <a:pt x="452" y="151"/>
                  </a:lnTo>
                  <a:lnTo>
                    <a:pt x="448" y="143"/>
                  </a:lnTo>
                  <a:lnTo>
                    <a:pt x="441" y="135"/>
                  </a:lnTo>
                  <a:lnTo>
                    <a:pt x="435" y="128"/>
                  </a:lnTo>
                  <a:lnTo>
                    <a:pt x="427" y="122"/>
                  </a:lnTo>
                  <a:lnTo>
                    <a:pt x="422" y="115"/>
                  </a:lnTo>
                  <a:lnTo>
                    <a:pt x="414" y="109"/>
                  </a:lnTo>
                  <a:lnTo>
                    <a:pt x="406" y="101"/>
                  </a:lnTo>
                  <a:lnTo>
                    <a:pt x="399" y="96"/>
                  </a:lnTo>
                  <a:lnTo>
                    <a:pt x="391" y="90"/>
                  </a:lnTo>
                  <a:lnTo>
                    <a:pt x="384" y="84"/>
                  </a:lnTo>
                  <a:lnTo>
                    <a:pt x="378" y="80"/>
                  </a:lnTo>
                  <a:lnTo>
                    <a:pt x="370" y="75"/>
                  </a:lnTo>
                  <a:lnTo>
                    <a:pt x="366" y="71"/>
                  </a:lnTo>
                  <a:lnTo>
                    <a:pt x="361" y="67"/>
                  </a:lnTo>
                  <a:lnTo>
                    <a:pt x="355" y="61"/>
                  </a:lnTo>
                  <a:lnTo>
                    <a:pt x="349" y="59"/>
                  </a:lnTo>
                  <a:lnTo>
                    <a:pt x="346" y="58"/>
                  </a:lnTo>
                  <a:lnTo>
                    <a:pt x="336" y="52"/>
                  </a:lnTo>
                  <a:lnTo>
                    <a:pt x="330" y="50"/>
                  </a:lnTo>
                  <a:lnTo>
                    <a:pt x="323" y="48"/>
                  </a:lnTo>
                  <a:lnTo>
                    <a:pt x="319" y="46"/>
                  </a:lnTo>
                  <a:lnTo>
                    <a:pt x="315" y="46"/>
                  </a:lnTo>
                  <a:lnTo>
                    <a:pt x="315" y="46"/>
                  </a:lnTo>
                  <a:lnTo>
                    <a:pt x="317" y="33"/>
                  </a:lnTo>
                  <a:lnTo>
                    <a:pt x="319" y="33"/>
                  </a:lnTo>
                  <a:lnTo>
                    <a:pt x="323" y="35"/>
                  </a:lnTo>
                  <a:lnTo>
                    <a:pt x="325" y="35"/>
                  </a:lnTo>
                  <a:lnTo>
                    <a:pt x="328" y="37"/>
                  </a:lnTo>
                  <a:lnTo>
                    <a:pt x="332" y="39"/>
                  </a:lnTo>
                  <a:lnTo>
                    <a:pt x="336" y="40"/>
                  </a:lnTo>
                  <a:lnTo>
                    <a:pt x="340" y="42"/>
                  </a:lnTo>
                  <a:lnTo>
                    <a:pt x="346" y="44"/>
                  </a:lnTo>
                  <a:lnTo>
                    <a:pt x="351" y="46"/>
                  </a:lnTo>
                  <a:lnTo>
                    <a:pt x="357" y="50"/>
                  </a:lnTo>
                  <a:lnTo>
                    <a:pt x="361" y="52"/>
                  </a:lnTo>
                  <a:lnTo>
                    <a:pt x="368" y="56"/>
                  </a:lnTo>
                  <a:lnTo>
                    <a:pt x="374" y="59"/>
                  </a:lnTo>
                  <a:lnTo>
                    <a:pt x="380" y="63"/>
                  </a:lnTo>
                  <a:lnTo>
                    <a:pt x="385" y="67"/>
                  </a:lnTo>
                  <a:lnTo>
                    <a:pt x="391" y="71"/>
                  </a:lnTo>
                  <a:lnTo>
                    <a:pt x="399" y="75"/>
                  </a:lnTo>
                  <a:lnTo>
                    <a:pt x="404" y="80"/>
                  </a:lnTo>
                  <a:lnTo>
                    <a:pt x="410" y="84"/>
                  </a:lnTo>
                  <a:lnTo>
                    <a:pt x="418" y="88"/>
                  </a:lnTo>
                  <a:lnTo>
                    <a:pt x="423" y="94"/>
                  </a:lnTo>
                  <a:lnTo>
                    <a:pt x="429" y="99"/>
                  </a:lnTo>
                  <a:lnTo>
                    <a:pt x="435" y="105"/>
                  </a:lnTo>
                  <a:lnTo>
                    <a:pt x="441" y="111"/>
                  </a:lnTo>
                  <a:lnTo>
                    <a:pt x="444" y="115"/>
                  </a:lnTo>
                  <a:lnTo>
                    <a:pt x="450" y="122"/>
                  </a:lnTo>
                  <a:lnTo>
                    <a:pt x="454" y="128"/>
                  </a:lnTo>
                  <a:lnTo>
                    <a:pt x="458" y="134"/>
                  </a:lnTo>
                  <a:lnTo>
                    <a:pt x="461" y="139"/>
                  </a:lnTo>
                  <a:lnTo>
                    <a:pt x="465" y="147"/>
                  </a:lnTo>
                  <a:lnTo>
                    <a:pt x="467" y="153"/>
                  </a:lnTo>
                  <a:lnTo>
                    <a:pt x="471" y="158"/>
                  </a:lnTo>
                  <a:lnTo>
                    <a:pt x="471" y="162"/>
                  </a:lnTo>
                  <a:lnTo>
                    <a:pt x="473" y="168"/>
                  </a:lnTo>
                  <a:lnTo>
                    <a:pt x="475" y="174"/>
                  </a:lnTo>
                  <a:lnTo>
                    <a:pt x="475" y="177"/>
                  </a:lnTo>
                  <a:lnTo>
                    <a:pt x="477" y="183"/>
                  </a:lnTo>
                  <a:lnTo>
                    <a:pt x="477" y="187"/>
                  </a:lnTo>
                  <a:lnTo>
                    <a:pt x="477" y="194"/>
                  </a:lnTo>
                  <a:lnTo>
                    <a:pt x="475" y="200"/>
                  </a:lnTo>
                  <a:lnTo>
                    <a:pt x="473" y="206"/>
                  </a:lnTo>
                  <a:lnTo>
                    <a:pt x="471" y="212"/>
                  </a:lnTo>
                  <a:lnTo>
                    <a:pt x="467" y="215"/>
                  </a:lnTo>
                  <a:lnTo>
                    <a:pt x="465" y="219"/>
                  </a:lnTo>
                  <a:lnTo>
                    <a:pt x="460" y="221"/>
                  </a:lnTo>
                  <a:lnTo>
                    <a:pt x="456" y="223"/>
                  </a:lnTo>
                  <a:lnTo>
                    <a:pt x="452" y="225"/>
                  </a:lnTo>
                  <a:lnTo>
                    <a:pt x="448" y="227"/>
                  </a:lnTo>
                  <a:lnTo>
                    <a:pt x="442" y="227"/>
                  </a:lnTo>
                  <a:lnTo>
                    <a:pt x="439" y="229"/>
                  </a:lnTo>
                  <a:lnTo>
                    <a:pt x="439" y="229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934" y="1659"/>
              <a:ext cx="110" cy="54"/>
            </a:xfrm>
            <a:custGeom>
              <a:avLst/>
              <a:gdLst>
                <a:gd name="T0" fmla="*/ 33 w 221"/>
                <a:gd name="T1" fmla="*/ 0 h 108"/>
                <a:gd name="T2" fmla="*/ 21 w 221"/>
                <a:gd name="T3" fmla="*/ 4 h 108"/>
                <a:gd name="T4" fmla="*/ 10 w 221"/>
                <a:gd name="T5" fmla="*/ 11 h 108"/>
                <a:gd name="T6" fmla="*/ 4 w 221"/>
                <a:gd name="T7" fmla="*/ 19 h 108"/>
                <a:gd name="T8" fmla="*/ 0 w 221"/>
                <a:gd name="T9" fmla="*/ 28 h 108"/>
                <a:gd name="T10" fmla="*/ 0 w 221"/>
                <a:gd name="T11" fmla="*/ 40 h 108"/>
                <a:gd name="T12" fmla="*/ 6 w 221"/>
                <a:gd name="T13" fmla="*/ 55 h 108"/>
                <a:gd name="T14" fmla="*/ 14 w 221"/>
                <a:gd name="T15" fmla="*/ 65 h 108"/>
                <a:gd name="T16" fmla="*/ 23 w 221"/>
                <a:gd name="T17" fmla="*/ 70 h 108"/>
                <a:gd name="T18" fmla="*/ 31 w 221"/>
                <a:gd name="T19" fmla="*/ 76 h 108"/>
                <a:gd name="T20" fmla="*/ 40 w 221"/>
                <a:gd name="T21" fmla="*/ 80 h 108"/>
                <a:gd name="T22" fmla="*/ 52 w 221"/>
                <a:gd name="T23" fmla="*/ 84 h 108"/>
                <a:gd name="T24" fmla="*/ 65 w 221"/>
                <a:gd name="T25" fmla="*/ 89 h 108"/>
                <a:gd name="T26" fmla="*/ 76 w 221"/>
                <a:gd name="T27" fmla="*/ 91 h 108"/>
                <a:gd name="T28" fmla="*/ 90 w 221"/>
                <a:gd name="T29" fmla="*/ 95 h 108"/>
                <a:gd name="T30" fmla="*/ 103 w 221"/>
                <a:gd name="T31" fmla="*/ 97 h 108"/>
                <a:gd name="T32" fmla="*/ 116 w 221"/>
                <a:gd name="T33" fmla="*/ 101 h 108"/>
                <a:gd name="T34" fmla="*/ 130 w 221"/>
                <a:gd name="T35" fmla="*/ 103 h 108"/>
                <a:gd name="T36" fmla="*/ 143 w 221"/>
                <a:gd name="T37" fmla="*/ 104 h 108"/>
                <a:gd name="T38" fmla="*/ 154 w 221"/>
                <a:gd name="T39" fmla="*/ 104 h 108"/>
                <a:gd name="T40" fmla="*/ 168 w 221"/>
                <a:gd name="T41" fmla="*/ 106 h 108"/>
                <a:gd name="T42" fmla="*/ 179 w 221"/>
                <a:gd name="T43" fmla="*/ 108 h 108"/>
                <a:gd name="T44" fmla="*/ 187 w 221"/>
                <a:gd name="T45" fmla="*/ 108 h 108"/>
                <a:gd name="T46" fmla="*/ 198 w 221"/>
                <a:gd name="T47" fmla="*/ 108 h 108"/>
                <a:gd name="T48" fmla="*/ 209 w 221"/>
                <a:gd name="T49" fmla="*/ 106 h 108"/>
                <a:gd name="T50" fmla="*/ 217 w 221"/>
                <a:gd name="T51" fmla="*/ 103 h 108"/>
                <a:gd name="T52" fmla="*/ 221 w 221"/>
                <a:gd name="T53" fmla="*/ 95 h 108"/>
                <a:gd name="T54" fmla="*/ 219 w 221"/>
                <a:gd name="T55" fmla="*/ 82 h 108"/>
                <a:gd name="T56" fmla="*/ 217 w 221"/>
                <a:gd name="T57" fmla="*/ 68 h 108"/>
                <a:gd name="T58" fmla="*/ 211 w 221"/>
                <a:gd name="T59" fmla="*/ 61 h 108"/>
                <a:gd name="T60" fmla="*/ 202 w 221"/>
                <a:gd name="T61" fmla="*/ 53 h 108"/>
                <a:gd name="T62" fmla="*/ 187 w 221"/>
                <a:gd name="T63" fmla="*/ 46 h 108"/>
                <a:gd name="T64" fmla="*/ 175 w 221"/>
                <a:gd name="T65" fmla="*/ 44 h 108"/>
                <a:gd name="T66" fmla="*/ 177 w 221"/>
                <a:gd name="T67" fmla="*/ 44 h 108"/>
                <a:gd name="T68" fmla="*/ 187 w 221"/>
                <a:gd name="T69" fmla="*/ 51 h 108"/>
                <a:gd name="T70" fmla="*/ 198 w 221"/>
                <a:gd name="T71" fmla="*/ 66 h 108"/>
                <a:gd name="T72" fmla="*/ 204 w 221"/>
                <a:gd name="T73" fmla="*/ 80 h 108"/>
                <a:gd name="T74" fmla="*/ 198 w 221"/>
                <a:gd name="T75" fmla="*/ 89 h 108"/>
                <a:gd name="T76" fmla="*/ 187 w 221"/>
                <a:gd name="T77" fmla="*/ 91 h 108"/>
                <a:gd name="T78" fmla="*/ 175 w 221"/>
                <a:gd name="T79" fmla="*/ 93 h 108"/>
                <a:gd name="T80" fmla="*/ 164 w 221"/>
                <a:gd name="T81" fmla="*/ 93 h 108"/>
                <a:gd name="T82" fmla="*/ 154 w 221"/>
                <a:gd name="T83" fmla="*/ 93 h 108"/>
                <a:gd name="T84" fmla="*/ 143 w 221"/>
                <a:gd name="T85" fmla="*/ 91 h 108"/>
                <a:gd name="T86" fmla="*/ 131 w 221"/>
                <a:gd name="T87" fmla="*/ 89 h 108"/>
                <a:gd name="T88" fmla="*/ 118 w 221"/>
                <a:gd name="T89" fmla="*/ 87 h 108"/>
                <a:gd name="T90" fmla="*/ 107 w 221"/>
                <a:gd name="T91" fmla="*/ 84 h 108"/>
                <a:gd name="T92" fmla="*/ 95 w 221"/>
                <a:gd name="T93" fmla="*/ 82 h 108"/>
                <a:gd name="T94" fmla="*/ 82 w 221"/>
                <a:gd name="T95" fmla="*/ 78 h 108"/>
                <a:gd name="T96" fmla="*/ 71 w 221"/>
                <a:gd name="T97" fmla="*/ 74 h 108"/>
                <a:gd name="T98" fmla="*/ 61 w 221"/>
                <a:gd name="T99" fmla="*/ 70 h 108"/>
                <a:gd name="T100" fmla="*/ 52 w 221"/>
                <a:gd name="T101" fmla="*/ 66 h 108"/>
                <a:gd name="T102" fmla="*/ 44 w 221"/>
                <a:gd name="T103" fmla="*/ 63 h 108"/>
                <a:gd name="T104" fmla="*/ 35 w 221"/>
                <a:gd name="T105" fmla="*/ 57 h 108"/>
                <a:gd name="T106" fmla="*/ 27 w 221"/>
                <a:gd name="T107" fmla="*/ 51 h 108"/>
                <a:gd name="T108" fmla="*/ 16 w 221"/>
                <a:gd name="T109" fmla="*/ 40 h 108"/>
                <a:gd name="T110" fmla="*/ 14 w 221"/>
                <a:gd name="T111" fmla="*/ 30 h 108"/>
                <a:gd name="T112" fmla="*/ 17 w 221"/>
                <a:gd name="T113" fmla="*/ 23 h 108"/>
                <a:gd name="T114" fmla="*/ 27 w 221"/>
                <a:gd name="T115" fmla="*/ 13 h 108"/>
                <a:gd name="T116" fmla="*/ 35 w 221"/>
                <a:gd name="T117" fmla="*/ 2 h 108"/>
                <a:gd name="T118" fmla="*/ 35 w 221"/>
                <a:gd name="T1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1" h="108">
                  <a:moveTo>
                    <a:pt x="35" y="0"/>
                  </a:moveTo>
                  <a:lnTo>
                    <a:pt x="33" y="0"/>
                  </a:lnTo>
                  <a:lnTo>
                    <a:pt x="29" y="2"/>
                  </a:lnTo>
                  <a:lnTo>
                    <a:pt x="21" y="4"/>
                  </a:lnTo>
                  <a:lnTo>
                    <a:pt x="14" y="9"/>
                  </a:lnTo>
                  <a:lnTo>
                    <a:pt x="10" y="11"/>
                  </a:lnTo>
                  <a:lnTo>
                    <a:pt x="6" y="15"/>
                  </a:lnTo>
                  <a:lnTo>
                    <a:pt x="4" y="19"/>
                  </a:lnTo>
                  <a:lnTo>
                    <a:pt x="2" y="25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4" y="47"/>
                  </a:lnTo>
                  <a:lnTo>
                    <a:pt x="6" y="55"/>
                  </a:lnTo>
                  <a:lnTo>
                    <a:pt x="12" y="61"/>
                  </a:lnTo>
                  <a:lnTo>
                    <a:pt x="14" y="65"/>
                  </a:lnTo>
                  <a:lnTo>
                    <a:pt x="17" y="66"/>
                  </a:lnTo>
                  <a:lnTo>
                    <a:pt x="23" y="70"/>
                  </a:lnTo>
                  <a:lnTo>
                    <a:pt x="27" y="74"/>
                  </a:lnTo>
                  <a:lnTo>
                    <a:pt x="31" y="76"/>
                  </a:lnTo>
                  <a:lnTo>
                    <a:pt x="35" y="78"/>
                  </a:lnTo>
                  <a:lnTo>
                    <a:pt x="40" y="80"/>
                  </a:lnTo>
                  <a:lnTo>
                    <a:pt x="46" y="82"/>
                  </a:lnTo>
                  <a:lnTo>
                    <a:pt x="52" y="84"/>
                  </a:lnTo>
                  <a:lnTo>
                    <a:pt x="57" y="87"/>
                  </a:lnTo>
                  <a:lnTo>
                    <a:pt x="65" y="89"/>
                  </a:lnTo>
                  <a:lnTo>
                    <a:pt x="71" y="91"/>
                  </a:lnTo>
                  <a:lnTo>
                    <a:pt x="76" y="91"/>
                  </a:lnTo>
                  <a:lnTo>
                    <a:pt x="82" y="93"/>
                  </a:lnTo>
                  <a:lnTo>
                    <a:pt x="90" y="95"/>
                  </a:lnTo>
                  <a:lnTo>
                    <a:pt x="97" y="97"/>
                  </a:lnTo>
                  <a:lnTo>
                    <a:pt x="103" y="97"/>
                  </a:lnTo>
                  <a:lnTo>
                    <a:pt x="111" y="99"/>
                  </a:lnTo>
                  <a:lnTo>
                    <a:pt x="116" y="101"/>
                  </a:lnTo>
                  <a:lnTo>
                    <a:pt x="124" y="103"/>
                  </a:lnTo>
                  <a:lnTo>
                    <a:pt x="130" y="103"/>
                  </a:lnTo>
                  <a:lnTo>
                    <a:pt x="135" y="104"/>
                  </a:lnTo>
                  <a:lnTo>
                    <a:pt x="143" y="104"/>
                  </a:lnTo>
                  <a:lnTo>
                    <a:pt x="149" y="104"/>
                  </a:lnTo>
                  <a:lnTo>
                    <a:pt x="154" y="104"/>
                  </a:lnTo>
                  <a:lnTo>
                    <a:pt x="162" y="106"/>
                  </a:lnTo>
                  <a:lnTo>
                    <a:pt x="168" y="106"/>
                  </a:lnTo>
                  <a:lnTo>
                    <a:pt x="173" y="108"/>
                  </a:lnTo>
                  <a:lnTo>
                    <a:pt x="179" y="108"/>
                  </a:lnTo>
                  <a:lnTo>
                    <a:pt x="183" y="108"/>
                  </a:lnTo>
                  <a:lnTo>
                    <a:pt x="187" y="108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206" y="108"/>
                  </a:lnTo>
                  <a:lnTo>
                    <a:pt x="209" y="106"/>
                  </a:lnTo>
                  <a:lnTo>
                    <a:pt x="215" y="104"/>
                  </a:lnTo>
                  <a:lnTo>
                    <a:pt x="217" y="103"/>
                  </a:lnTo>
                  <a:lnTo>
                    <a:pt x="219" y="101"/>
                  </a:lnTo>
                  <a:lnTo>
                    <a:pt x="221" y="95"/>
                  </a:lnTo>
                  <a:lnTo>
                    <a:pt x="221" y="89"/>
                  </a:lnTo>
                  <a:lnTo>
                    <a:pt x="219" y="82"/>
                  </a:lnTo>
                  <a:lnTo>
                    <a:pt x="219" y="74"/>
                  </a:lnTo>
                  <a:lnTo>
                    <a:pt x="217" y="68"/>
                  </a:lnTo>
                  <a:lnTo>
                    <a:pt x="215" y="65"/>
                  </a:lnTo>
                  <a:lnTo>
                    <a:pt x="211" y="61"/>
                  </a:lnTo>
                  <a:lnTo>
                    <a:pt x="209" y="59"/>
                  </a:lnTo>
                  <a:lnTo>
                    <a:pt x="202" y="53"/>
                  </a:lnTo>
                  <a:lnTo>
                    <a:pt x="194" y="49"/>
                  </a:lnTo>
                  <a:lnTo>
                    <a:pt x="187" y="46"/>
                  </a:lnTo>
                  <a:lnTo>
                    <a:pt x="181" y="44"/>
                  </a:lnTo>
                  <a:lnTo>
                    <a:pt x="175" y="44"/>
                  </a:lnTo>
                  <a:lnTo>
                    <a:pt x="175" y="44"/>
                  </a:lnTo>
                  <a:lnTo>
                    <a:pt x="177" y="44"/>
                  </a:lnTo>
                  <a:lnTo>
                    <a:pt x="181" y="47"/>
                  </a:lnTo>
                  <a:lnTo>
                    <a:pt x="187" y="51"/>
                  </a:lnTo>
                  <a:lnTo>
                    <a:pt x="192" y="59"/>
                  </a:lnTo>
                  <a:lnTo>
                    <a:pt x="198" y="66"/>
                  </a:lnTo>
                  <a:lnTo>
                    <a:pt x="202" y="74"/>
                  </a:lnTo>
                  <a:lnTo>
                    <a:pt x="204" y="80"/>
                  </a:lnTo>
                  <a:lnTo>
                    <a:pt x="202" y="87"/>
                  </a:lnTo>
                  <a:lnTo>
                    <a:pt x="198" y="89"/>
                  </a:lnTo>
                  <a:lnTo>
                    <a:pt x="194" y="91"/>
                  </a:lnTo>
                  <a:lnTo>
                    <a:pt x="187" y="91"/>
                  </a:lnTo>
                  <a:lnTo>
                    <a:pt x="179" y="93"/>
                  </a:lnTo>
                  <a:lnTo>
                    <a:pt x="175" y="93"/>
                  </a:lnTo>
                  <a:lnTo>
                    <a:pt x="170" y="93"/>
                  </a:lnTo>
                  <a:lnTo>
                    <a:pt x="164" y="93"/>
                  </a:lnTo>
                  <a:lnTo>
                    <a:pt x="160" y="93"/>
                  </a:lnTo>
                  <a:lnTo>
                    <a:pt x="154" y="93"/>
                  </a:lnTo>
                  <a:lnTo>
                    <a:pt x="149" y="91"/>
                  </a:lnTo>
                  <a:lnTo>
                    <a:pt x="143" y="91"/>
                  </a:lnTo>
                  <a:lnTo>
                    <a:pt x="137" y="91"/>
                  </a:lnTo>
                  <a:lnTo>
                    <a:pt x="131" y="89"/>
                  </a:lnTo>
                  <a:lnTo>
                    <a:pt x="126" y="89"/>
                  </a:lnTo>
                  <a:lnTo>
                    <a:pt x="118" y="87"/>
                  </a:lnTo>
                  <a:lnTo>
                    <a:pt x="114" y="87"/>
                  </a:lnTo>
                  <a:lnTo>
                    <a:pt x="107" y="84"/>
                  </a:lnTo>
                  <a:lnTo>
                    <a:pt x="101" y="84"/>
                  </a:lnTo>
                  <a:lnTo>
                    <a:pt x="95" y="82"/>
                  </a:lnTo>
                  <a:lnTo>
                    <a:pt x="90" y="80"/>
                  </a:lnTo>
                  <a:lnTo>
                    <a:pt x="82" y="78"/>
                  </a:lnTo>
                  <a:lnTo>
                    <a:pt x="78" y="76"/>
                  </a:lnTo>
                  <a:lnTo>
                    <a:pt x="71" y="74"/>
                  </a:lnTo>
                  <a:lnTo>
                    <a:pt x="67" y="74"/>
                  </a:lnTo>
                  <a:lnTo>
                    <a:pt x="61" y="70"/>
                  </a:lnTo>
                  <a:lnTo>
                    <a:pt x="57" y="68"/>
                  </a:lnTo>
                  <a:lnTo>
                    <a:pt x="52" y="66"/>
                  </a:lnTo>
                  <a:lnTo>
                    <a:pt x="48" y="65"/>
                  </a:lnTo>
                  <a:lnTo>
                    <a:pt x="44" y="63"/>
                  </a:lnTo>
                  <a:lnTo>
                    <a:pt x="40" y="61"/>
                  </a:lnTo>
                  <a:lnTo>
                    <a:pt x="35" y="57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3" y="47"/>
                  </a:lnTo>
                  <a:lnTo>
                    <a:pt x="16" y="40"/>
                  </a:lnTo>
                  <a:lnTo>
                    <a:pt x="14" y="36"/>
                  </a:lnTo>
                  <a:lnTo>
                    <a:pt x="14" y="30"/>
                  </a:lnTo>
                  <a:lnTo>
                    <a:pt x="14" y="27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7" y="13"/>
                  </a:lnTo>
                  <a:lnTo>
                    <a:pt x="31" y="8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2830" y="1906"/>
              <a:ext cx="54" cy="54"/>
            </a:xfrm>
            <a:custGeom>
              <a:avLst/>
              <a:gdLst>
                <a:gd name="T0" fmla="*/ 25 w 109"/>
                <a:gd name="T1" fmla="*/ 12 h 109"/>
                <a:gd name="T2" fmla="*/ 31 w 109"/>
                <a:gd name="T3" fmla="*/ 10 h 109"/>
                <a:gd name="T4" fmla="*/ 40 w 109"/>
                <a:gd name="T5" fmla="*/ 6 h 109"/>
                <a:gd name="T6" fmla="*/ 53 w 109"/>
                <a:gd name="T7" fmla="*/ 2 h 109"/>
                <a:gd name="T8" fmla="*/ 67 w 109"/>
                <a:gd name="T9" fmla="*/ 0 h 109"/>
                <a:gd name="T10" fmla="*/ 80 w 109"/>
                <a:gd name="T11" fmla="*/ 2 h 109"/>
                <a:gd name="T12" fmla="*/ 93 w 109"/>
                <a:gd name="T13" fmla="*/ 12 h 109"/>
                <a:gd name="T14" fmla="*/ 101 w 109"/>
                <a:gd name="T15" fmla="*/ 21 h 109"/>
                <a:gd name="T16" fmla="*/ 105 w 109"/>
                <a:gd name="T17" fmla="*/ 31 h 109"/>
                <a:gd name="T18" fmla="*/ 109 w 109"/>
                <a:gd name="T19" fmla="*/ 42 h 109"/>
                <a:gd name="T20" fmla="*/ 109 w 109"/>
                <a:gd name="T21" fmla="*/ 52 h 109"/>
                <a:gd name="T22" fmla="*/ 109 w 109"/>
                <a:gd name="T23" fmla="*/ 61 h 109"/>
                <a:gd name="T24" fmla="*/ 107 w 109"/>
                <a:gd name="T25" fmla="*/ 71 h 109"/>
                <a:gd name="T26" fmla="*/ 101 w 109"/>
                <a:gd name="T27" fmla="*/ 82 h 109"/>
                <a:gd name="T28" fmla="*/ 91 w 109"/>
                <a:gd name="T29" fmla="*/ 93 h 109"/>
                <a:gd name="T30" fmla="*/ 78 w 109"/>
                <a:gd name="T31" fmla="*/ 103 h 109"/>
                <a:gd name="T32" fmla="*/ 63 w 109"/>
                <a:gd name="T33" fmla="*/ 107 h 109"/>
                <a:gd name="T34" fmla="*/ 48 w 109"/>
                <a:gd name="T35" fmla="*/ 107 h 109"/>
                <a:gd name="T36" fmla="*/ 31 w 109"/>
                <a:gd name="T37" fmla="*/ 103 h 109"/>
                <a:gd name="T38" fmla="*/ 17 w 109"/>
                <a:gd name="T39" fmla="*/ 93 h 109"/>
                <a:gd name="T40" fmla="*/ 6 w 109"/>
                <a:gd name="T41" fmla="*/ 86 h 109"/>
                <a:gd name="T42" fmla="*/ 2 w 109"/>
                <a:gd name="T43" fmla="*/ 76 h 109"/>
                <a:gd name="T44" fmla="*/ 0 w 109"/>
                <a:gd name="T45" fmla="*/ 67 h 109"/>
                <a:gd name="T46" fmla="*/ 4 w 109"/>
                <a:gd name="T47" fmla="*/ 55 h 109"/>
                <a:gd name="T48" fmla="*/ 14 w 109"/>
                <a:gd name="T49" fmla="*/ 42 h 109"/>
                <a:gd name="T50" fmla="*/ 27 w 109"/>
                <a:gd name="T51" fmla="*/ 35 h 109"/>
                <a:gd name="T52" fmla="*/ 40 w 109"/>
                <a:gd name="T53" fmla="*/ 33 h 109"/>
                <a:gd name="T54" fmla="*/ 52 w 109"/>
                <a:gd name="T55" fmla="*/ 35 h 109"/>
                <a:gd name="T56" fmla="*/ 59 w 109"/>
                <a:gd name="T57" fmla="*/ 36 h 109"/>
                <a:gd name="T58" fmla="*/ 59 w 109"/>
                <a:gd name="T59" fmla="*/ 36 h 109"/>
                <a:gd name="T60" fmla="*/ 48 w 109"/>
                <a:gd name="T61" fmla="*/ 36 h 109"/>
                <a:gd name="T62" fmla="*/ 34 w 109"/>
                <a:gd name="T63" fmla="*/ 40 h 109"/>
                <a:gd name="T64" fmla="*/ 21 w 109"/>
                <a:gd name="T65" fmla="*/ 50 h 109"/>
                <a:gd name="T66" fmla="*/ 14 w 109"/>
                <a:gd name="T67" fmla="*/ 63 h 109"/>
                <a:gd name="T68" fmla="*/ 15 w 109"/>
                <a:gd name="T69" fmla="*/ 78 h 109"/>
                <a:gd name="T70" fmla="*/ 23 w 109"/>
                <a:gd name="T71" fmla="*/ 88 h 109"/>
                <a:gd name="T72" fmla="*/ 31 w 109"/>
                <a:gd name="T73" fmla="*/ 93 h 109"/>
                <a:gd name="T74" fmla="*/ 40 w 109"/>
                <a:gd name="T75" fmla="*/ 97 h 109"/>
                <a:gd name="T76" fmla="*/ 52 w 109"/>
                <a:gd name="T77" fmla="*/ 99 h 109"/>
                <a:gd name="T78" fmla="*/ 63 w 109"/>
                <a:gd name="T79" fmla="*/ 99 h 109"/>
                <a:gd name="T80" fmla="*/ 74 w 109"/>
                <a:gd name="T81" fmla="*/ 95 h 109"/>
                <a:gd name="T82" fmla="*/ 82 w 109"/>
                <a:gd name="T83" fmla="*/ 90 h 109"/>
                <a:gd name="T84" fmla="*/ 88 w 109"/>
                <a:gd name="T85" fmla="*/ 82 h 109"/>
                <a:gd name="T86" fmla="*/ 93 w 109"/>
                <a:gd name="T87" fmla="*/ 74 h 109"/>
                <a:gd name="T88" fmla="*/ 95 w 109"/>
                <a:gd name="T89" fmla="*/ 65 h 109"/>
                <a:gd name="T90" fmla="*/ 95 w 109"/>
                <a:gd name="T91" fmla="*/ 54 h 109"/>
                <a:gd name="T92" fmla="*/ 93 w 109"/>
                <a:gd name="T93" fmla="*/ 42 h 109"/>
                <a:gd name="T94" fmla="*/ 91 w 109"/>
                <a:gd name="T95" fmla="*/ 31 h 109"/>
                <a:gd name="T96" fmla="*/ 84 w 109"/>
                <a:gd name="T97" fmla="*/ 21 h 109"/>
                <a:gd name="T98" fmla="*/ 76 w 109"/>
                <a:gd name="T99" fmla="*/ 15 h 109"/>
                <a:gd name="T100" fmla="*/ 69 w 109"/>
                <a:gd name="T101" fmla="*/ 12 h 109"/>
                <a:gd name="T102" fmla="*/ 61 w 109"/>
                <a:gd name="T103" fmla="*/ 10 h 109"/>
                <a:gd name="T104" fmla="*/ 52 w 109"/>
                <a:gd name="T105" fmla="*/ 10 h 109"/>
                <a:gd name="T106" fmla="*/ 40 w 109"/>
                <a:gd name="T107" fmla="*/ 12 h 109"/>
                <a:gd name="T108" fmla="*/ 31 w 109"/>
                <a:gd name="T109" fmla="*/ 14 h 109"/>
                <a:gd name="T110" fmla="*/ 25 w 109"/>
                <a:gd name="T111" fmla="*/ 1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9" h="109">
                  <a:moveTo>
                    <a:pt x="25" y="14"/>
                  </a:moveTo>
                  <a:lnTo>
                    <a:pt x="25" y="12"/>
                  </a:lnTo>
                  <a:lnTo>
                    <a:pt x="27" y="12"/>
                  </a:lnTo>
                  <a:lnTo>
                    <a:pt x="31" y="10"/>
                  </a:lnTo>
                  <a:lnTo>
                    <a:pt x="34" y="8"/>
                  </a:lnTo>
                  <a:lnTo>
                    <a:pt x="40" y="6"/>
                  </a:lnTo>
                  <a:lnTo>
                    <a:pt x="46" y="4"/>
                  </a:lnTo>
                  <a:lnTo>
                    <a:pt x="53" y="2"/>
                  </a:lnTo>
                  <a:lnTo>
                    <a:pt x="61" y="2"/>
                  </a:lnTo>
                  <a:lnTo>
                    <a:pt x="67" y="0"/>
                  </a:lnTo>
                  <a:lnTo>
                    <a:pt x="74" y="2"/>
                  </a:lnTo>
                  <a:lnTo>
                    <a:pt x="80" y="2"/>
                  </a:lnTo>
                  <a:lnTo>
                    <a:pt x="88" y="6"/>
                  </a:lnTo>
                  <a:lnTo>
                    <a:pt x="93" y="12"/>
                  </a:lnTo>
                  <a:lnTo>
                    <a:pt x="99" y="17"/>
                  </a:lnTo>
                  <a:lnTo>
                    <a:pt x="101" y="21"/>
                  </a:lnTo>
                  <a:lnTo>
                    <a:pt x="103" y="27"/>
                  </a:lnTo>
                  <a:lnTo>
                    <a:pt x="105" y="31"/>
                  </a:lnTo>
                  <a:lnTo>
                    <a:pt x="109" y="36"/>
                  </a:lnTo>
                  <a:lnTo>
                    <a:pt x="109" y="42"/>
                  </a:lnTo>
                  <a:lnTo>
                    <a:pt x="109" y="48"/>
                  </a:lnTo>
                  <a:lnTo>
                    <a:pt x="109" y="52"/>
                  </a:lnTo>
                  <a:lnTo>
                    <a:pt x="109" y="57"/>
                  </a:lnTo>
                  <a:lnTo>
                    <a:pt x="109" y="61"/>
                  </a:lnTo>
                  <a:lnTo>
                    <a:pt x="107" y="67"/>
                  </a:lnTo>
                  <a:lnTo>
                    <a:pt x="107" y="71"/>
                  </a:lnTo>
                  <a:lnTo>
                    <a:pt x="105" y="76"/>
                  </a:lnTo>
                  <a:lnTo>
                    <a:pt x="101" y="82"/>
                  </a:lnTo>
                  <a:lnTo>
                    <a:pt x="97" y="90"/>
                  </a:lnTo>
                  <a:lnTo>
                    <a:pt x="91" y="93"/>
                  </a:lnTo>
                  <a:lnTo>
                    <a:pt x="86" y="99"/>
                  </a:lnTo>
                  <a:lnTo>
                    <a:pt x="78" y="103"/>
                  </a:lnTo>
                  <a:lnTo>
                    <a:pt x="71" y="107"/>
                  </a:lnTo>
                  <a:lnTo>
                    <a:pt x="63" y="107"/>
                  </a:lnTo>
                  <a:lnTo>
                    <a:pt x="55" y="109"/>
                  </a:lnTo>
                  <a:lnTo>
                    <a:pt x="48" y="107"/>
                  </a:lnTo>
                  <a:lnTo>
                    <a:pt x="38" y="107"/>
                  </a:lnTo>
                  <a:lnTo>
                    <a:pt x="31" y="103"/>
                  </a:lnTo>
                  <a:lnTo>
                    <a:pt x="25" y="99"/>
                  </a:lnTo>
                  <a:lnTo>
                    <a:pt x="17" y="93"/>
                  </a:lnTo>
                  <a:lnTo>
                    <a:pt x="12" y="90"/>
                  </a:lnTo>
                  <a:lnTo>
                    <a:pt x="6" y="86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4" y="55"/>
                  </a:lnTo>
                  <a:lnTo>
                    <a:pt x="8" y="48"/>
                  </a:lnTo>
                  <a:lnTo>
                    <a:pt x="14" y="42"/>
                  </a:lnTo>
                  <a:lnTo>
                    <a:pt x="21" y="38"/>
                  </a:lnTo>
                  <a:lnTo>
                    <a:pt x="27" y="35"/>
                  </a:lnTo>
                  <a:lnTo>
                    <a:pt x="34" y="35"/>
                  </a:lnTo>
                  <a:lnTo>
                    <a:pt x="40" y="33"/>
                  </a:lnTo>
                  <a:lnTo>
                    <a:pt x="48" y="35"/>
                  </a:lnTo>
                  <a:lnTo>
                    <a:pt x="52" y="35"/>
                  </a:lnTo>
                  <a:lnTo>
                    <a:pt x="57" y="36"/>
                  </a:lnTo>
                  <a:lnTo>
                    <a:pt x="59" y="36"/>
                  </a:lnTo>
                  <a:lnTo>
                    <a:pt x="61" y="36"/>
                  </a:lnTo>
                  <a:lnTo>
                    <a:pt x="59" y="36"/>
                  </a:lnTo>
                  <a:lnTo>
                    <a:pt x="55" y="36"/>
                  </a:lnTo>
                  <a:lnTo>
                    <a:pt x="48" y="36"/>
                  </a:lnTo>
                  <a:lnTo>
                    <a:pt x="42" y="38"/>
                  </a:lnTo>
                  <a:lnTo>
                    <a:pt x="34" y="40"/>
                  </a:lnTo>
                  <a:lnTo>
                    <a:pt x="27" y="44"/>
                  </a:lnTo>
                  <a:lnTo>
                    <a:pt x="21" y="50"/>
                  </a:lnTo>
                  <a:lnTo>
                    <a:pt x="17" y="55"/>
                  </a:lnTo>
                  <a:lnTo>
                    <a:pt x="14" y="63"/>
                  </a:lnTo>
                  <a:lnTo>
                    <a:pt x="14" y="73"/>
                  </a:lnTo>
                  <a:lnTo>
                    <a:pt x="15" y="78"/>
                  </a:lnTo>
                  <a:lnTo>
                    <a:pt x="21" y="86"/>
                  </a:lnTo>
                  <a:lnTo>
                    <a:pt x="23" y="88"/>
                  </a:lnTo>
                  <a:lnTo>
                    <a:pt x="27" y="92"/>
                  </a:lnTo>
                  <a:lnTo>
                    <a:pt x="31" y="93"/>
                  </a:lnTo>
                  <a:lnTo>
                    <a:pt x="34" y="95"/>
                  </a:lnTo>
                  <a:lnTo>
                    <a:pt x="40" y="97"/>
                  </a:lnTo>
                  <a:lnTo>
                    <a:pt x="46" y="99"/>
                  </a:lnTo>
                  <a:lnTo>
                    <a:pt x="52" y="99"/>
                  </a:lnTo>
                  <a:lnTo>
                    <a:pt x="57" y="99"/>
                  </a:lnTo>
                  <a:lnTo>
                    <a:pt x="63" y="99"/>
                  </a:lnTo>
                  <a:lnTo>
                    <a:pt x="69" y="97"/>
                  </a:lnTo>
                  <a:lnTo>
                    <a:pt x="74" y="95"/>
                  </a:lnTo>
                  <a:lnTo>
                    <a:pt x="78" y="93"/>
                  </a:lnTo>
                  <a:lnTo>
                    <a:pt x="82" y="90"/>
                  </a:lnTo>
                  <a:lnTo>
                    <a:pt x="86" y="86"/>
                  </a:lnTo>
                  <a:lnTo>
                    <a:pt x="88" y="82"/>
                  </a:lnTo>
                  <a:lnTo>
                    <a:pt x="91" y="80"/>
                  </a:lnTo>
                  <a:lnTo>
                    <a:pt x="93" y="74"/>
                  </a:lnTo>
                  <a:lnTo>
                    <a:pt x="95" y="71"/>
                  </a:lnTo>
                  <a:lnTo>
                    <a:pt x="95" y="65"/>
                  </a:lnTo>
                  <a:lnTo>
                    <a:pt x="97" y="59"/>
                  </a:lnTo>
                  <a:lnTo>
                    <a:pt x="95" y="54"/>
                  </a:lnTo>
                  <a:lnTo>
                    <a:pt x="95" y="48"/>
                  </a:lnTo>
                  <a:lnTo>
                    <a:pt x="93" y="42"/>
                  </a:lnTo>
                  <a:lnTo>
                    <a:pt x="93" y="36"/>
                  </a:lnTo>
                  <a:lnTo>
                    <a:pt x="91" y="31"/>
                  </a:lnTo>
                  <a:lnTo>
                    <a:pt x="88" y="25"/>
                  </a:lnTo>
                  <a:lnTo>
                    <a:pt x="84" y="21"/>
                  </a:lnTo>
                  <a:lnTo>
                    <a:pt x="82" y="19"/>
                  </a:lnTo>
                  <a:lnTo>
                    <a:pt x="76" y="15"/>
                  </a:lnTo>
                  <a:lnTo>
                    <a:pt x="72" y="14"/>
                  </a:lnTo>
                  <a:lnTo>
                    <a:pt x="69" y="12"/>
                  </a:lnTo>
                  <a:lnTo>
                    <a:pt x="65" y="12"/>
                  </a:lnTo>
                  <a:lnTo>
                    <a:pt x="61" y="10"/>
                  </a:lnTo>
                  <a:lnTo>
                    <a:pt x="55" y="10"/>
                  </a:lnTo>
                  <a:lnTo>
                    <a:pt x="52" y="10"/>
                  </a:lnTo>
                  <a:lnTo>
                    <a:pt x="48" y="12"/>
                  </a:lnTo>
                  <a:lnTo>
                    <a:pt x="40" y="12"/>
                  </a:lnTo>
                  <a:lnTo>
                    <a:pt x="36" y="14"/>
                  </a:lnTo>
                  <a:lnTo>
                    <a:pt x="31" y="14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2853" y="1991"/>
              <a:ext cx="37" cy="40"/>
            </a:xfrm>
            <a:custGeom>
              <a:avLst/>
              <a:gdLst>
                <a:gd name="T0" fmla="*/ 53 w 72"/>
                <a:gd name="T1" fmla="*/ 41 h 79"/>
                <a:gd name="T2" fmla="*/ 61 w 72"/>
                <a:gd name="T3" fmla="*/ 39 h 79"/>
                <a:gd name="T4" fmla="*/ 70 w 72"/>
                <a:gd name="T5" fmla="*/ 32 h 79"/>
                <a:gd name="T6" fmla="*/ 70 w 72"/>
                <a:gd name="T7" fmla="*/ 24 h 79"/>
                <a:gd name="T8" fmla="*/ 68 w 72"/>
                <a:gd name="T9" fmla="*/ 17 h 79"/>
                <a:gd name="T10" fmla="*/ 61 w 72"/>
                <a:gd name="T11" fmla="*/ 7 h 79"/>
                <a:gd name="T12" fmla="*/ 51 w 72"/>
                <a:gd name="T13" fmla="*/ 0 h 79"/>
                <a:gd name="T14" fmla="*/ 38 w 72"/>
                <a:gd name="T15" fmla="*/ 0 h 79"/>
                <a:gd name="T16" fmla="*/ 26 w 72"/>
                <a:gd name="T17" fmla="*/ 0 h 79"/>
                <a:gd name="T18" fmla="*/ 15 w 72"/>
                <a:gd name="T19" fmla="*/ 5 h 79"/>
                <a:gd name="T20" fmla="*/ 5 w 72"/>
                <a:gd name="T21" fmla="*/ 13 h 79"/>
                <a:gd name="T22" fmla="*/ 0 w 72"/>
                <a:gd name="T23" fmla="*/ 26 h 79"/>
                <a:gd name="T24" fmla="*/ 0 w 72"/>
                <a:gd name="T25" fmla="*/ 36 h 79"/>
                <a:gd name="T26" fmla="*/ 0 w 72"/>
                <a:gd name="T27" fmla="*/ 43 h 79"/>
                <a:gd name="T28" fmla="*/ 2 w 72"/>
                <a:gd name="T29" fmla="*/ 57 h 79"/>
                <a:gd name="T30" fmla="*/ 7 w 72"/>
                <a:gd name="T31" fmla="*/ 68 h 79"/>
                <a:gd name="T32" fmla="*/ 17 w 72"/>
                <a:gd name="T33" fmla="*/ 77 h 79"/>
                <a:gd name="T34" fmla="*/ 34 w 72"/>
                <a:gd name="T35" fmla="*/ 79 h 79"/>
                <a:gd name="T36" fmla="*/ 47 w 72"/>
                <a:gd name="T37" fmla="*/ 76 h 79"/>
                <a:gd name="T38" fmla="*/ 57 w 72"/>
                <a:gd name="T39" fmla="*/ 70 h 79"/>
                <a:gd name="T40" fmla="*/ 63 w 72"/>
                <a:gd name="T41" fmla="*/ 60 h 79"/>
                <a:gd name="T42" fmla="*/ 61 w 72"/>
                <a:gd name="T43" fmla="*/ 60 h 79"/>
                <a:gd name="T44" fmla="*/ 55 w 72"/>
                <a:gd name="T45" fmla="*/ 64 h 79"/>
                <a:gd name="T46" fmla="*/ 43 w 72"/>
                <a:gd name="T47" fmla="*/ 70 h 79"/>
                <a:gd name="T48" fmla="*/ 30 w 72"/>
                <a:gd name="T49" fmla="*/ 72 h 79"/>
                <a:gd name="T50" fmla="*/ 17 w 72"/>
                <a:gd name="T51" fmla="*/ 66 h 79"/>
                <a:gd name="T52" fmla="*/ 9 w 72"/>
                <a:gd name="T53" fmla="*/ 53 h 79"/>
                <a:gd name="T54" fmla="*/ 7 w 72"/>
                <a:gd name="T55" fmla="*/ 39 h 79"/>
                <a:gd name="T56" fmla="*/ 7 w 72"/>
                <a:gd name="T57" fmla="*/ 28 h 79"/>
                <a:gd name="T58" fmla="*/ 13 w 72"/>
                <a:gd name="T59" fmla="*/ 19 h 79"/>
                <a:gd name="T60" fmla="*/ 23 w 72"/>
                <a:gd name="T61" fmla="*/ 11 h 79"/>
                <a:gd name="T62" fmla="*/ 36 w 72"/>
                <a:gd name="T63" fmla="*/ 7 h 79"/>
                <a:gd name="T64" fmla="*/ 49 w 72"/>
                <a:gd name="T65" fmla="*/ 9 h 79"/>
                <a:gd name="T66" fmla="*/ 61 w 72"/>
                <a:gd name="T67" fmla="*/ 17 h 79"/>
                <a:gd name="T68" fmla="*/ 61 w 72"/>
                <a:gd name="T69" fmla="*/ 26 h 79"/>
                <a:gd name="T70" fmla="*/ 55 w 72"/>
                <a:gd name="T71" fmla="*/ 38 h 79"/>
                <a:gd name="T72" fmla="*/ 53 w 72"/>
                <a:gd name="T73" fmla="*/ 4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9">
                  <a:moveTo>
                    <a:pt x="53" y="43"/>
                  </a:moveTo>
                  <a:lnTo>
                    <a:pt x="53" y="41"/>
                  </a:lnTo>
                  <a:lnTo>
                    <a:pt x="57" y="41"/>
                  </a:lnTo>
                  <a:lnTo>
                    <a:pt x="61" y="39"/>
                  </a:lnTo>
                  <a:lnTo>
                    <a:pt x="66" y="38"/>
                  </a:lnTo>
                  <a:lnTo>
                    <a:pt x="70" y="32"/>
                  </a:lnTo>
                  <a:lnTo>
                    <a:pt x="72" y="28"/>
                  </a:lnTo>
                  <a:lnTo>
                    <a:pt x="70" y="24"/>
                  </a:lnTo>
                  <a:lnTo>
                    <a:pt x="70" y="20"/>
                  </a:lnTo>
                  <a:lnTo>
                    <a:pt x="68" y="17"/>
                  </a:lnTo>
                  <a:lnTo>
                    <a:pt x="66" y="11"/>
                  </a:lnTo>
                  <a:lnTo>
                    <a:pt x="61" y="7"/>
                  </a:lnTo>
                  <a:lnTo>
                    <a:pt x="57" y="3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5" y="13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" y="57"/>
                  </a:lnTo>
                  <a:lnTo>
                    <a:pt x="4" y="62"/>
                  </a:lnTo>
                  <a:lnTo>
                    <a:pt x="7" y="68"/>
                  </a:lnTo>
                  <a:lnTo>
                    <a:pt x="9" y="72"/>
                  </a:lnTo>
                  <a:lnTo>
                    <a:pt x="17" y="77"/>
                  </a:lnTo>
                  <a:lnTo>
                    <a:pt x="26" y="79"/>
                  </a:lnTo>
                  <a:lnTo>
                    <a:pt x="34" y="79"/>
                  </a:lnTo>
                  <a:lnTo>
                    <a:pt x="42" y="77"/>
                  </a:lnTo>
                  <a:lnTo>
                    <a:pt x="47" y="76"/>
                  </a:lnTo>
                  <a:lnTo>
                    <a:pt x="53" y="74"/>
                  </a:lnTo>
                  <a:lnTo>
                    <a:pt x="57" y="70"/>
                  </a:lnTo>
                  <a:lnTo>
                    <a:pt x="61" y="66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5" y="64"/>
                  </a:lnTo>
                  <a:lnTo>
                    <a:pt x="49" y="68"/>
                  </a:lnTo>
                  <a:lnTo>
                    <a:pt x="43" y="70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3" y="70"/>
                  </a:lnTo>
                  <a:lnTo>
                    <a:pt x="17" y="66"/>
                  </a:lnTo>
                  <a:lnTo>
                    <a:pt x="13" y="60"/>
                  </a:lnTo>
                  <a:lnTo>
                    <a:pt x="9" y="53"/>
                  </a:lnTo>
                  <a:lnTo>
                    <a:pt x="7" y="47"/>
                  </a:lnTo>
                  <a:lnTo>
                    <a:pt x="7" y="39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9" y="22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23" y="11"/>
                  </a:lnTo>
                  <a:lnTo>
                    <a:pt x="30" y="9"/>
                  </a:lnTo>
                  <a:lnTo>
                    <a:pt x="36" y="7"/>
                  </a:lnTo>
                  <a:lnTo>
                    <a:pt x="43" y="7"/>
                  </a:lnTo>
                  <a:lnTo>
                    <a:pt x="49" y="9"/>
                  </a:lnTo>
                  <a:lnTo>
                    <a:pt x="57" y="13"/>
                  </a:lnTo>
                  <a:lnTo>
                    <a:pt x="61" y="17"/>
                  </a:lnTo>
                  <a:lnTo>
                    <a:pt x="63" y="22"/>
                  </a:lnTo>
                  <a:lnTo>
                    <a:pt x="61" y="26"/>
                  </a:lnTo>
                  <a:lnTo>
                    <a:pt x="61" y="32"/>
                  </a:lnTo>
                  <a:lnTo>
                    <a:pt x="55" y="38"/>
                  </a:lnTo>
                  <a:lnTo>
                    <a:pt x="53" y="43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2946" y="2009"/>
              <a:ext cx="28" cy="30"/>
            </a:xfrm>
            <a:custGeom>
              <a:avLst/>
              <a:gdLst>
                <a:gd name="T0" fmla="*/ 27 w 57"/>
                <a:gd name="T1" fmla="*/ 0 h 60"/>
                <a:gd name="T2" fmla="*/ 25 w 57"/>
                <a:gd name="T3" fmla="*/ 2 h 60"/>
                <a:gd name="T4" fmla="*/ 19 w 57"/>
                <a:gd name="T5" fmla="*/ 3 h 60"/>
                <a:gd name="T6" fmla="*/ 13 w 57"/>
                <a:gd name="T7" fmla="*/ 9 h 60"/>
                <a:gd name="T8" fmla="*/ 8 w 57"/>
                <a:gd name="T9" fmla="*/ 17 h 60"/>
                <a:gd name="T10" fmla="*/ 4 w 57"/>
                <a:gd name="T11" fmla="*/ 21 h 60"/>
                <a:gd name="T12" fmla="*/ 2 w 57"/>
                <a:gd name="T13" fmla="*/ 24 h 60"/>
                <a:gd name="T14" fmla="*/ 0 w 57"/>
                <a:gd name="T15" fmla="*/ 28 h 60"/>
                <a:gd name="T16" fmla="*/ 0 w 57"/>
                <a:gd name="T17" fmla="*/ 34 h 60"/>
                <a:gd name="T18" fmla="*/ 0 w 57"/>
                <a:gd name="T19" fmla="*/ 38 h 60"/>
                <a:gd name="T20" fmla="*/ 2 w 57"/>
                <a:gd name="T21" fmla="*/ 41 h 60"/>
                <a:gd name="T22" fmla="*/ 6 w 57"/>
                <a:gd name="T23" fmla="*/ 47 h 60"/>
                <a:gd name="T24" fmla="*/ 12 w 57"/>
                <a:gd name="T25" fmla="*/ 51 h 60"/>
                <a:gd name="T26" fmla="*/ 15 w 57"/>
                <a:gd name="T27" fmla="*/ 55 h 60"/>
                <a:gd name="T28" fmla="*/ 21 w 57"/>
                <a:gd name="T29" fmla="*/ 57 h 60"/>
                <a:gd name="T30" fmla="*/ 25 w 57"/>
                <a:gd name="T31" fmla="*/ 59 h 60"/>
                <a:gd name="T32" fmla="*/ 31 w 57"/>
                <a:gd name="T33" fmla="*/ 60 h 60"/>
                <a:gd name="T34" fmla="*/ 34 w 57"/>
                <a:gd name="T35" fmla="*/ 59 h 60"/>
                <a:gd name="T36" fmla="*/ 38 w 57"/>
                <a:gd name="T37" fmla="*/ 59 h 60"/>
                <a:gd name="T38" fmla="*/ 44 w 57"/>
                <a:gd name="T39" fmla="*/ 57 h 60"/>
                <a:gd name="T40" fmla="*/ 48 w 57"/>
                <a:gd name="T41" fmla="*/ 57 h 60"/>
                <a:gd name="T42" fmla="*/ 51 w 57"/>
                <a:gd name="T43" fmla="*/ 51 h 60"/>
                <a:gd name="T44" fmla="*/ 55 w 57"/>
                <a:gd name="T45" fmla="*/ 43 h 60"/>
                <a:gd name="T46" fmla="*/ 57 w 57"/>
                <a:gd name="T47" fmla="*/ 38 h 60"/>
                <a:gd name="T48" fmla="*/ 57 w 57"/>
                <a:gd name="T49" fmla="*/ 30 h 60"/>
                <a:gd name="T50" fmla="*/ 53 w 57"/>
                <a:gd name="T51" fmla="*/ 24 h 60"/>
                <a:gd name="T52" fmla="*/ 51 w 57"/>
                <a:gd name="T53" fmla="*/ 21 h 60"/>
                <a:gd name="T54" fmla="*/ 48 w 57"/>
                <a:gd name="T55" fmla="*/ 17 h 60"/>
                <a:gd name="T56" fmla="*/ 46 w 57"/>
                <a:gd name="T57" fmla="*/ 17 h 60"/>
                <a:gd name="T58" fmla="*/ 42 w 57"/>
                <a:gd name="T59" fmla="*/ 17 h 60"/>
                <a:gd name="T60" fmla="*/ 40 w 57"/>
                <a:gd name="T61" fmla="*/ 19 h 60"/>
                <a:gd name="T62" fmla="*/ 42 w 57"/>
                <a:gd name="T63" fmla="*/ 21 h 60"/>
                <a:gd name="T64" fmla="*/ 48 w 57"/>
                <a:gd name="T65" fmla="*/ 24 h 60"/>
                <a:gd name="T66" fmla="*/ 48 w 57"/>
                <a:gd name="T67" fmla="*/ 26 h 60"/>
                <a:gd name="T68" fmla="*/ 50 w 57"/>
                <a:gd name="T69" fmla="*/ 32 h 60"/>
                <a:gd name="T70" fmla="*/ 50 w 57"/>
                <a:gd name="T71" fmla="*/ 36 h 60"/>
                <a:gd name="T72" fmla="*/ 50 w 57"/>
                <a:gd name="T73" fmla="*/ 41 h 60"/>
                <a:gd name="T74" fmla="*/ 44 w 57"/>
                <a:gd name="T75" fmla="*/ 47 h 60"/>
                <a:gd name="T76" fmla="*/ 38 w 57"/>
                <a:gd name="T77" fmla="*/ 49 h 60"/>
                <a:gd name="T78" fmla="*/ 31 w 57"/>
                <a:gd name="T79" fmla="*/ 51 h 60"/>
                <a:gd name="T80" fmla="*/ 25 w 57"/>
                <a:gd name="T81" fmla="*/ 51 h 60"/>
                <a:gd name="T82" fmla="*/ 17 w 57"/>
                <a:gd name="T83" fmla="*/ 47 h 60"/>
                <a:gd name="T84" fmla="*/ 12 w 57"/>
                <a:gd name="T85" fmla="*/ 43 h 60"/>
                <a:gd name="T86" fmla="*/ 8 w 57"/>
                <a:gd name="T87" fmla="*/ 40 h 60"/>
                <a:gd name="T88" fmla="*/ 6 w 57"/>
                <a:gd name="T89" fmla="*/ 36 h 60"/>
                <a:gd name="T90" fmla="*/ 6 w 57"/>
                <a:gd name="T91" fmla="*/ 30 h 60"/>
                <a:gd name="T92" fmla="*/ 8 w 57"/>
                <a:gd name="T93" fmla="*/ 24 h 60"/>
                <a:gd name="T94" fmla="*/ 12 w 57"/>
                <a:gd name="T95" fmla="*/ 17 h 60"/>
                <a:gd name="T96" fmla="*/ 15 w 57"/>
                <a:gd name="T97" fmla="*/ 13 h 60"/>
                <a:gd name="T98" fmla="*/ 19 w 57"/>
                <a:gd name="T99" fmla="*/ 7 h 60"/>
                <a:gd name="T100" fmla="*/ 23 w 57"/>
                <a:gd name="T101" fmla="*/ 3 h 60"/>
                <a:gd name="T102" fmla="*/ 25 w 57"/>
                <a:gd name="T103" fmla="*/ 2 h 60"/>
                <a:gd name="T104" fmla="*/ 27 w 57"/>
                <a:gd name="T105" fmla="*/ 0 h 60"/>
                <a:gd name="T106" fmla="*/ 27 w 57"/>
                <a:gd name="T10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60">
                  <a:moveTo>
                    <a:pt x="27" y="0"/>
                  </a:moveTo>
                  <a:lnTo>
                    <a:pt x="25" y="2"/>
                  </a:lnTo>
                  <a:lnTo>
                    <a:pt x="19" y="3"/>
                  </a:lnTo>
                  <a:lnTo>
                    <a:pt x="13" y="9"/>
                  </a:lnTo>
                  <a:lnTo>
                    <a:pt x="8" y="17"/>
                  </a:lnTo>
                  <a:lnTo>
                    <a:pt x="4" y="21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12" y="51"/>
                  </a:lnTo>
                  <a:lnTo>
                    <a:pt x="15" y="55"/>
                  </a:lnTo>
                  <a:lnTo>
                    <a:pt x="21" y="57"/>
                  </a:lnTo>
                  <a:lnTo>
                    <a:pt x="25" y="59"/>
                  </a:lnTo>
                  <a:lnTo>
                    <a:pt x="31" y="60"/>
                  </a:lnTo>
                  <a:lnTo>
                    <a:pt x="34" y="59"/>
                  </a:lnTo>
                  <a:lnTo>
                    <a:pt x="38" y="59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1" y="51"/>
                  </a:lnTo>
                  <a:lnTo>
                    <a:pt x="55" y="43"/>
                  </a:lnTo>
                  <a:lnTo>
                    <a:pt x="57" y="38"/>
                  </a:lnTo>
                  <a:lnTo>
                    <a:pt x="57" y="30"/>
                  </a:lnTo>
                  <a:lnTo>
                    <a:pt x="53" y="24"/>
                  </a:lnTo>
                  <a:lnTo>
                    <a:pt x="51" y="21"/>
                  </a:lnTo>
                  <a:lnTo>
                    <a:pt x="48" y="17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0" y="19"/>
                  </a:lnTo>
                  <a:lnTo>
                    <a:pt x="42" y="21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50" y="32"/>
                  </a:lnTo>
                  <a:lnTo>
                    <a:pt x="50" y="36"/>
                  </a:lnTo>
                  <a:lnTo>
                    <a:pt x="50" y="41"/>
                  </a:lnTo>
                  <a:lnTo>
                    <a:pt x="44" y="47"/>
                  </a:lnTo>
                  <a:lnTo>
                    <a:pt x="38" y="49"/>
                  </a:lnTo>
                  <a:lnTo>
                    <a:pt x="31" y="51"/>
                  </a:lnTo>
                  <a:lnTo>
                    <a:pt x="25" y="51"/>
                  </a:lnTo>
                  <a:lnTo>
                    <a:pt x="17" y="47"/>
                  </a:lnTo>
                  <a:lnTo>
                    <a:pt x="12" y="43"/>
                  </a:lnTo>
                  <a:lnTo>
                    <a:pt x="8" y="40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8" y="24"/>
                  </a:lnTo>
                  <a:lnTo>
                    <a:pt x="12" y="17"/>
                  </a:lnTo>
                  <a:lnTo>
                    <a:pt x="15" y="13"/>
                  </a:lnTo>
                  <a:lnTo>
                    <a:pt x="19" y="7"/>
                  </a:lnTo>
                  <a:lnTo>
                    <a:pt x="23" y="3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3046" y="1480"/>
              <a:ext cx="50" cy="21"/>
            </a:xfrm>
            <a:custGeom>
              <a:avLst/>
              <a:gdLst>
                <a:gd name="T0" fmla="*/ 98 w 98"/>
                <a:gd name="T1" fmla="*/ 0 h 42"/>
                <a:gd name="T2" fmla="*/ 95 w 98"/>
                <a:gd name="T3" fmla="*/ 0 h 42"/>
                <a:gd name="T4" fmla="*/ 91 w 98"/>
                <a:gd name="T5" fmla="*/ 2 h 42"/>
                <a:gd name="T6" fmla="*/ 85 w 98"/>
                <a:gd name="T7" fmla="*/ 4 h 42"/>
                <a:gd name="T8" fmla="*/ 78 w 98"/>
                <a:gd name="T9" fmla="*/ 10 h 42"/>
                <a:gd name="T10" fmla="*/ 72 w 98"/>
                <a:gd name="T11" fmla="*/ 12 h 42"/>
                <a:gd name="T12" fmla="*/ 68 w 98"/>
                <a:gd name="T13" fmla="*/ 14 h 42"/>
                <a:gd name="T14" fmla="*/ 62 w 98"/>
                <a:gd name="T15" fmla="*/ 16 h 42"/>
                <a:gd name="T16" fmla="*/ 59 w 98"/>
                <a:gd name="T17" fmla="*/ 18 h 42"/>
                <a:gd name="T18" fmla="*/ 53 w 98"/>
                <a:gd name="T19" fmla="*/ 19 h 42"/>
                <a:gd name="T20" fmla="*/ 49 w 98"/>
                <a:gd name="T21" fmla="*/ 21 h 42"/>
                <a:gd name="T22" fmla="*/ 45 w 98"/>
                <a:gd name="T23" fmla="*/ 23 h 42"/>
                <a:gd name="T24" fmla="*/ 41 w 98"/>
                <a:gd name="T25" fmla="*/ 25 h 42"/>
                <a:gd name="T26" fmla="*/ 34 w 98"/>
                <a:gd name="T27" fmla="*/ 27 h 42"/>
                <a:gd name="T28" fmla="*/ 28 w 98"/>
                <a:gd name="T29" fmla="*/ 27 h 42"/>
                <a:gd name="T30" fmla="*/ 22 w 98"/>
                <a:gd name="T31" fmla="*/ 27 h 42"/>
                <a:gd name="T32" fmla="*/ 17 w 98"/>
                <a:gd name="T33" fmla="*/ 27 h 42"/>
                <a:gd name="T34" fmla="*/ 13 w 98"/>
                <a:gd name="T35" fmla="*/ 27 h 42"/>
                <a:gd name="T36" fmla="*/ 11 w 98"/>
                <a:gd name="T37" fmla="*/ 25 h 42"/>
                <a:gd name="T38" fmla="*/ 7 w 98"/>
                <a:gd name="T39" fmla="*/ 25 h 42"/>
                <a:gd name="T40" fmla="*/ 0 w 98"/>
                <a:gd name="T41" fmla="*/ 42 h 42"/>
                <a:gd name="T42" fmla="*/ 2 w 98"/>
                <a:gd name="T43" fmla="*/ 42 h 42"/>
                <a:gd name="T44" fmla="*/ 3 w 98"/>
                <a:gd name="T45" fmla="*/ 42 h 42"/>
                <a:gd name="T46" fmla="*/ 9 w 98"/>
                <a:gd name="T47" fmla="*/ 42 h 42"/>
                <a:gd name="T48" fmla="*/ 13 w 98"/>
                <a:gd name="T49" fmla="*/ 42 h 42"/>
                <a:gd name="T50" fmla="*/ 21 w 98"/>
                <a:gd name="T51" fmla="*/ 40 h 42"/>
                <a:gd name="T52" fmla="*/ 26 w 98"/>
                <a:gd name="T53" fmla="*/ 40 h 42"/>
                <a:gd name="T54" fmla="*/ 30 w 98"/>
                <a:gd name="T55" fmla="*/ 40 h 42"/>
                <a:gd name="T56" fmla="*/ 36 w 98"/>
                <a:gd name="T57" fmla="*/ 38 h 42"/>
                <a:gd name="T58" fmla="*/ 43 w 98"/>
                <a:gd name="T59" fmla="*/ 38 h 42"/>
                <a:gd name="T60" fmla="*/ 49 w 98"/>
                <a:gd name="T61" fmla="*/ 37 h 42"/>
                <a:gd name="T62" fmla="*/ 55 w 98"/>
                <a:gd name="T63" fmla="*/ 35 h 42"/>
                <a:gd name="T64" fmla="*/ 60 w 98"/>
                <a:gd name="T65" fmla="*/ 31 h 42"/>
                <a:gd name="T66" fmla="*/ 66 w 98"/>
                <a:gd name="T67" fmla="*/ 29 h 42"/>
                <a:gd name="T68" fmla="*/ 70 w 98"/>
                <a:gd name="T69" fmla="*/ 27 h 42"/>
                <a:gd name="T70" fmla="*/ 74 w 98"/>
                <a:gd name="T71" fmla="*/ 23 h 42"/>
                <a:gd name="T72" fmla="*/ 78 w 98"/>
                <a:gd name="T73" fmla="*/ 19 h 42"/>
                <a:gd name="T74" fmla="*/ 83 w 98"/>
                <a:gd name="T75" fmla="*/ 18 h 42"/>
                <a:gd name="T76" fmla="*/ 89 w 98"/>
                <a:gd name="T77" fmla="*/ 10 h 42"/>
                <a:gd name="T78" fmla="*/ 95 w 98"/>
                <a:gd name="T79" fmla="*/ 4 h 42"/>
                <a:gd name="T80" fmla="*/ 97 w 98"/>
                <a:gd name="T81" fmla="*/ 0 h 42"/>
                <a:gd name="T82" fmla="*/ 98 w 98"/>
                <a:gd name="T83" fmla="*/ 0 h 42"/>
                <a:gd name="T84" fmla="*/ 98 w 98"/>
                <a:gd name="T8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" h="42">
                  <a:moveTo>
                    <a:pt x="98" y="0"/>
                  </a:moveTo>
                  <a:lnTo>
                    <a:pt x="95" y="0"/>
                  </a:lnTo>
                  <a:lnTo>
                    <a:pt x="91" y="2"/>
                  </a:lnTo>
                  <a:lnTo>
                    <a:pt x="85" y="4"/>
                  </a:lnTo>
                  <a:lnTo>
                    <a:pt x="78" y="10"/>
                  </a:lnTo>
                  <a:lnTo>
                    <a:pt x="72" y="12"/>
                  </a:lnTo>
                  <a:lnTo>
                    <a:pt x="68" y="14"/>
                  </a:lnTo>
                  <a:lnTo>
                    <a:pt x="62" y="16"/>
                  </a:lnTo>
                  <a:lnTo>
                    <a:pt x="59" y="18"/>
                  </a:lnTo>
                  <a:lnTo>
                    <a:pt x="53" y="19"/>
                  </a:lnTo>
                  <a:lnTo>
                    <a:pt x="49" y="21"/>
                  </a:lnTo>
                  <a:lnTo>
                    <a:pt x="45" y="23"/>
                  </a:lnTo>
                  <a:lnTo>
                    <a:pt x="41" y="25"/>
                  </a:lnTo>
                  <a:lnTo>
                    <a:pt x="34" y="27"/>
                  </a:lnTo>
                  <a:lnTo>
                    <a:pt x="28" y="27"/>
                  </a:lnTo>
                  <a:lnTo>
                    <a:pt x="22" y="27"/>
                  </a:lnTo>
                  <a:lnTo>
                    <a:pt x="17" y="27"/>
                  </a:lnTo>
                  <a:lnTo>
                    <a:pt x="13" y="27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3" y="42"/>
                  </a:lnTo>
                  <a:lnTo>
                    <a:pt x="9" y="42"/>
                  </a:lnTo>
                  <a:lnTo>
                    <a:pt x="13" y="42"/>
                  </a:lnTo>
                  <a:lnTo>
                    <a:pt x="21" y="40"/>
                  </a:lnTo>
                  <a:lnTo>
                    <a:pt x="26" y="40"/>
                  </a:lnTo>
                  <a:lnTo>
                    <a:pt x="30" y="40"/>
                  </a:lnTo>
                  <a:lnTo>
                    <a:pt x="36" y="38"/>
                  </a:lnTo>
                  <a:lnTo>
                    <a:pt x="43" y="38"/>
                  </a:lnTo>
                  <a:lnTo>
                    <a:pt x="49" y="37"/>
                  </a:lnTo>
                  <a:lnTo>
                    <a:pt x="55" y="35"/>
                  </a:lnTo>
                  <a:lnTo>
                    <a:pt x="60" y="31"/>
                  </a:lnTo>
                  <a:lnTo>
                    <a:pt x="66" y="29"/>
                  </a:lnTo>
                  <a:lnTo>
                    <a:pt x="70" y="27"/>
                  </a:lnTo>
                  <a:lnTo>
                    <a:pt x="74" y="23"/>
                  </a:lnTo>
                  <a:lnTo>
                    <a:pt x="78" y="19"/>
                  </a:lnTo>
                  <a:lnTo>
                    <a:pt x="83" y="18"/>
                  </a:lnTo>
                  <a:lnTo>
                    <a:pt x="89" y="10"/>
                  </a:lnTo>
                  <a:lnTo>
                    <a:pt x="95" y="4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3025" y="1518"/>
              <a:ext cx="66" cy="27"/>
            </a:xfrm>
            <a:custGeom>
              <a:avLst/>
              <a:gdLst>
                <a:gd name="T0" fmla="*/ 131 w 131"/>
                <a:gd name="T1" fmla="*/ 0 h 53"/>
                <a:gd name="T2" fmla="*/ 129 w 131"/>
                <a:gd name="T3" fmla="*/ 0 h 53"/>
                <a:gd name="T4" fmla="*/ 125 w 131"/>
                <a:gd name="T5" fmla="*/ 3 h 53"/>
                <a:gd name="T6" fmla="*/ 121 w 131"/>
                <a:gd name="T7" fmla="*/ 5 h 53"/>
                <a:gd name="T8" fmla="*/ 118 w 131"/>
                <a:gd name="T9" fmla="*/ 9 h 53"/>
                <a:gd name="T10" fmla="*/ 114 w 131"/>
                <a:gd name="T11" fmla="*/ 11 h 53"/>
                <a:gd name="T12" fmla="*/ 110 w 131"/>
                <a:gd name="T13" fmla="*/ 15 h 53"/>
                <a:gd name="T14" fmla="*/ 104 w 131"/>
                <a:gd name="T15" fmla="*/ 19 h 53"/>
                <a:gd name="T16" fmla="*/ 101 w 131"/>
                <a:gd name="T17" fmla="*/ 22 h 53"/>
                <a:gd name="T18" fmla="*/ 95 w 131"/>
                <a:gd name="T19" fmla="*/ 26 h 53"/>
                <a:gd name="T20" fmla="*/ 89 w 131"/>
                <a:gd name="T21" fmla="*/ 30 h 53"/>
                <a:gd name="T22" fmla="*/ 82 w 131"/>
                <a:gd name="T23" fmla="*/ 34 h 53"/>
                <a:gd name="T24" fmla="*/ 76 w 131"/>
                <a:gd name="T25" fmla="*/ 38 h 53"/>
                <a:gd name="T26" fmla="*/ 70 w 131"/>
                <a:gd name="T27" fmla="*/ 41 h 53"/>
                <a:gd name="T28" fmla="*/ 63 w 131"/>
                <a:gd name="T29" fmla="*/ 47 h 53"/>
                <a:gd name="T30" fmla="*/ 57 w 131"/>
                <a:gd name="T31" fmla="*/ 47 h 53"/>
                <a:gd name="T32" fmla="*/ 49 w 131"/>
                <a:gd name="T33" fmla="*/ 51 h 53"/>
                <a:gd name="T34" fmla="*/ 42 w 131"/>
                <a:gd name="T35" fmla="*/ 51 h 53"/>
                <a:gd name="T36" fmla="*/ 36 w 131"/>
                <a:gd name="T37" fmla="*/ 53 h 53"/>
                <a:gd name="T38" fmla="*/ 30 w 131"/>
                <a:gd name="T39" fmla="*/ 53 h 53"/>
                <a:gd name="T40" fmla="*/ 26 w 131"/>
                <a:gd name="T41" fmla="*/ 53 h 53"/>
                <a:gd name="T42" fmla="*/ 21 w 131"/>
                <a:gd name="T43" fmla="*/ 53 h 53"/>
                <a:gd name="T44" fmla="*/ 17 w 131"/>
                <a:gd name="T45" fmla="*/ 53 h 53"/>
                <a:gd name="T46" fmla="*/ 9 w 131"/>
                <a:gd name="T47" fmla="*/ 51 h 53"/>
                <a:gd name="T48" fmla="*/ 4 w 131"/>
                <a:gd name="T49" fmla="*/ 51 h 53"/>
                <a:gd name="T50" fmla="*/ 0 w 131"/>
                <a:gd name="T51" fmla="*/ 49 h 53"/>
                <a:gd name="T52" fmla="*/ 0 w 131"/>
                <a:gd name="T53" fmla="*/ 49 h 53"/>
                <a:gd name="T54" fmla="*/ 4 w 131"/>
                <a:gd name="T55" fmla="*/ 30 h 53"/>
                <a:gd name="T56" fmla="*/ 6 w 131"/>
                <a:gd name="T57" fmla="*/ 30 h 53"/>
                <a:gd name="T58" fmla="*/ 9 w 131"/>
                <a:gd name="T59" fmla="*/ 30 h 53"/>
                <a:gd name="T60" fmla="*/ 11 w 131"/>
                <a:gd name="T61" fmla="*/ 30 h 53"/>
                <a:gd name="T62" fmla="*/ 15 w 131"/>
                <a:gd name="T63" fmla="*/ 32 h 53"/>
                <a:gd name="T64" fmla="*/ 21 w 131"/>
                <a:gd name="T65" fmla="*/ 32 h 53"/>
                <a:gd name="T66" fmla="*/ 25 w 131"/>
                <a:gd name="T67" fmla="*/ 34 h 53"/>
                <a:gd name="T68" fmla="*/ 30 w 131"/>
                <a:gd name="T69" fmla="*/ 34 h 53"/>
                <a:gd name="T70" fmla="*/ 34 w 131"/>
                <a:gd name="T71" fmla="*/ 34 h 53"/>
                <a:gd name="T72" fmla="*/ 40 w 131"/>
                <a:gd name="T73" fmla="*/ 34 h 53"/>
                <a:gd name="T74" fmla="*/ 45 w 131"/>
                <a:gd name="T75" fmla="*/ 34 h 53"/>
                <a:gd name="T76" fmla="*/ 49 w 131"/>
                <a:gd name="T77" fmla="*/ 32 h 53"/>
                <a:gd name="T78" fmla="*/ 55 w 131"/>
                <a:gd name="T79" fmla="*/ 30 h 53"/>
                <a:gd name="T80" fmla="*/ 61 w 131"/>
                <a:gd name="T81" fmla="*/ 30 h 53"/>
                <a:gd name="T82" fmla="*/ 66 w 131"/>
                <a:gd name="T83" fmla="*/ 28 h 53"/>
                <a:gd name="T84" fmla="*/ 70 w 131"/>
                <a:gd name="T85" fmla="*/ 26 h 53"/>
                <a:gd name="T86" fmla="*/ 76 w 131"/>
                <a:gd name="T87" fmla="*/ 24 h 53"/>
                <a:gd name="T88" fmla="*/ 82 w 131"/>
                <a:gd name="T89" fmla="*/ 20 h 53"/>
                <a:gd name="T90" fmla="*/ 87 w 131"/>
                <a:gd name="T91" fmla="*/ 19 h 53"/>
                <a:gd name="T92" fmla="*/ 93 w 131"/>
                <a:gd name="T93" fmla="*/ 15 h 53"/>
                <a:gd name="T94" fmla="*/ 97 w 131"/>
                <a:gd name="T95" fmla="*/ 13 h 53"/>
                <a:gd name="T96" fmla="*/ 102 w 131"/>
                <a:gd name="T97" fmla="*/ 11 h 53"/>
                <a:gd name="T98" fmla="*/ 108 w 131"/>
                <a:gd name="T99" fmla="*/ 9 h 53"/>
                <a:gd name="T100" fmla="*/ 112 w 131"/>
                <a:gd name="T101" fmla="*/ 7 h 53"/>
                <a:gd name="T102" fmla="*/ 118 w 131"/>
                <a:gd name="T103" fmla="*/ 5 h 53"/>
                <a:gd name="T104" fmla="*/ 120 w 131"/>
                <a:gd name="T105" fmla="*/ 3 h 53"/>
                <a:gd name="T106" fmla="*/ 123 w 131"/>
                <a:gd name="T107" fmla="*/ 1 h 53"/>
                <a:gd name="T108" fmla="*/ 127 w 131"/>
                <a:gd name="T109" fmla="*/ 0 h 53"/>
                <a:gd name="T110" fmla="*/ 131 w 131"/>
                <a:gd name="T111" fmla="*/ 0 h 53"/>
                <a:gd name="T112" fmla="*/ 131 w 131"/>
                <a:gd name="T1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1" h="53">
                  <a:moveTo>
                    <a:pt x="131" y="0"/>
                  </a:moveTo>
                  <a:lnTo>
                    <a:pt x="129" y="0"/>
                  </a:lnTo>
                  <a:lnTo>
                    <a:pt x="125" y="3"/>
                  </a:lnTo>
                  <a:lnTo>
                    <a:pt x="121" y="5"/>
                  </a:lnTo>
                  <a:lnTo>
                    <a:pt x="118" y="9"/>
                  </a:lnTo>
                  <a:lnTo>
                    <a:pt x="114" y="11"/>
                  </a:lnTo>
                  <a:lnTo>
                    <a:pt x="110" y="15"/>
                  </a:lnTo>
                  <a:lnTo>
                    <a:pt x="104" y="19"/>
                  </a:lnTo>
                  <a:lnTo>
                    <a:pt x="101" y="22"/>
                  </a:lnTo>
                  <a:lnTo>
                    <a:pt x="95" y="26"/>
                  </a:lnTo>
                  <a:lnTo>
                    <a:pt x="89" y="30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70" y="41"/>
                  </a:lnTo>
                  <a:lnTo>
                    <a:pt x="63" y="47"/>
                  </a:lnTo>
                  <a:lnTo>
                    <a:pt x="57" y="47"/>
                  </a:lnTo>
                  <a:lnTo>
                    <a:pt x="49" y="51"/>
                  </a:lnTo>
                  <a:lnTo>
                    <a:pt x="42" y="51"/>
                  </a:lnTo>
                  <a:lnTo>
                    <a:pt x="36" y="53"/>
                  </a:lnTo>
                  <a:lnTo>
                    <a:pt x="30" y="53"/>
                  </a:lnTo>
                  <a:lnTo>
                    <a:pt x="26" y="53"/>
                  </a:lnTo>
                  <a:lnTo>
                    <a:pt x="21" y="53"/>
                  </a:lnTo>
                  <a:lnTo>
                    <a:pt x="17" y="53"/>
                  </a:lnTo>
                  <a:lnTo>
                    <a:pt x="9" y="51"/>
                  </a:lnTo>
                  <a:lnTo>
                    <a:pt x="4" y="5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5" y="32"/>
                  </a:lnTo>
                  <a:lnTo>
                    <a:pt x="21" y="32"/>
                  </a:lnTo>
                  <a:lnTo>
                    <a:pt x="25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40" y="34"/>
                  </a:lnTo>
                  <a:lnTo>
                    <a:pt x="45" y="34"/>
                  </a:lnTo>
                  <a:lnTo>
                    <a:pt x="49" y="32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6" y="28"/>
                  </a:lnTo>
                  <a:lnTo>
                    <a:pt x="70" y="26"/>
                  </a:lnTo>
                  <a:lnTo>
                    <a:pt x="76" y="24"/>
                  </a:lnTo>
                  <a:lnTo>
                    <a:pt x="82" y="20"/>
                  </a:lnTo>
                  <a:lnTo>
                    <a:pt x="87" y="19"/>
                  </a:lnTo>
                  <a:lnTo>
                    <a:pt x="93" y="15"/>
                  </a:lnTo>
                  <a:lnTo>
                    <a:pt x="97" y="13"/>
                  </a:lnTo>
                  <a:lnTo>
                    <a:pt x="102" y="11"/>
                  </a:lnTo>
                  <a:lnTo>
                    <a:pt x="108" y="9"/>
                  </a:lnTo>
                  <a:lnTo>
                    <a:pt x="112" y="7"/>
                  </a:lnTo>
                  <a:lnTo>
                    <a:pt x="118" y="5"/>
                  </a:lnTo>
                  <a:lnTo>
                    <a:pt x="120" y="3"/>
                  </a:lnTo>
                  <a:lnTo>
                    <a:pt x="123" y="1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3002" y="1566"/>
              <a:ext cx="64" cy="27"/>
            </a:xfrm>
            <a:custGeom>
              <a:avLst/>
              <a:gdLst>
                <a:gd name="T0" fmla="*/ 130 w 130"/>
                <a:gd name="T1" fmla="*/ 0 h 55"/>
                <a:gd name="T2" fmla="*/ 128 w 130"/>
                <a:gd name="T3" fmla="*/ 0 h 55"/>
                <a:gd name="T4" fmla="*/ 124 w 130"/>
                <a:gd name="T5" fmla="*/ 5 h 55"/>
                <a:gd name="T6" fmla="*/ 118 w 130"/>
                <a:gd name="T7" fmla="*/ 9 h 55"/>
                <a:gd name="T8" fmla="*/ 111 w 130"/>
                <a:gd name="T9" fmla="*/ 17 h 55"/>
                <a:gd name="T10" fmla="*/ 105 w 130"/>
                <a:gd name="T11" fmla="*/ 21 h 55"/>
                <a:gd name="T12" fmla="*/ 101 w 130"/>
                <a:gd name="T13" fmla="*/ 24 h 55"/>
                <a:gd name="T14" fmla="*/ 93 w 130"/>
                <a:gd name="T15" fmla="*/ 26 h 55"/>
                <a:gd name="T16" fmla="*/ 88 w 130"/>
                <a:gd name="T17" fmla="*/ 32 h 55"/>
                <a:gd name="T18" fmla="*/ 82 w 130"/>
                <a:gd name="T19" fmla="*/ 36 h 55"/>
                <a:gd name="T20" fmla="*/ 76 w 130"/>
                <a:gd name="T21" fmla="*/ 40 h 55"/>
                <a:gd name="T22" fmla="*/ 69 w 130"/>
                <a:gd name="T23" fmla="*/ 41 h 55"/>
                <a:gd name="T24" fmla="*/ 63 w 130"/>
                <a:gd name="T25" fmla="*/ 45 h 55"/>
                <a:gd name="T26" fmla="*/ 55 w 130"/>
                <a:gd name="T27" fmla="*/ 49 h 55"/>
                <a:gd name="T28" fmla="*/ 48 w 130"/>
                <a:gd name="T29" fmla="*/ 51 h 55"/>
                <a:gd name="T30" fmla="*/ 42 w 130"/>
                <a:gd name="T31" fmla="*/ 53 h 55"/>
                <a:gd name="T32" fmla="*/ 36 w 130"/>
                <a:gd name="T33" fmla="*/ 53 h 55"/>
                <a:gd name="T34" fmla="*/ 31 w 130"/>
                <a:gd name="T35" fmla="*/ 53 h 55"/>
                <a:gd name="T36" fmla="*/ 25 w 130"/>
                <a:gd name="T37" fmla="*/ 55 h 55"/>
                <a:gd name="T38" fmla="*/ 21 w 130"/>
                <a:gd name="T39" fmla="*/ 55 h 55"/>
                <a:gd name="T40" fmla="*/ 17 w 130"/>
                <a:gd name="T41" fmla="*/ 55 h 55"/>
                <a:gd name="T42" fmla="*/ 10 w 130"/>
                <a:gd name="T43" fmla="*/ 53 h 55"/>
                <a:gd name="T44" fmla="*/ 4 w 130"/>
                <a:gd name="T45" fmla="*/ 53 h 55"/>
                <a:gd name="T46" fmla="*/ 0 w 130"/>
                <a:gd name="T47" fmla="*/ 51 h 55"/>
                <a:gd name="T48" fmla="*/ 0 w 130"/>
                <a:gd name="T49" fmla="*/ 51 h 55"/>
                <a:gd name="T50" fmla="*/ 4 w 130"/>
                <a:gd name="T51" fmla="*/ 32 h 55"/>
                <a:gd name="T52" fmla="*/ 4 w 130"/>
                <a:gd name="T53" fmla="*/ 32 h 55"/>
                <a:gd name="T54" fmla="*/ 10 w 130"/>
                <a:gd name="T55" fmla="*/ 32 h 55"/>
                <a:gd name="T56" fmla="*/ 12 w 130"/>
                <a:gd name="T57" fmla="*/ 32 h 55"/>
                <a:gd name="T58" fmla="*/ 16 w 130"/>
                <a:gd name="T59" fmla="*/ 34 h 55"/>
                <a:gd name="T60" fmla="*/ 19 w 130"/>
                <a:gd name="T61" fmla="*/ 34 h 55"/>
                <a:gd name="T62" fmla="*/ 25 w 130"/>
                <a:gd name="T63" fmla="*/ 36 h 55"/>
                <a:gd name="T64" fmla="*/ 29 w 130"/>
                <a:gd name="T65" fmla="*/ 36 h 55"/>
                <a:gd name="T66" fmla="*/ 35 w 130"/>
                <a:gd name="T67" fmla="*/ 36 h 55"/>
                <a:gd name="T68" fmla="*/ 40 w 130"/>
                <a:gd name="T69" fmla="*/ 36 h 55"/>
                <a:gd name="T70" fmla="*/ 46 w 130"/>
                <a:gd name="T71" fmla="*/ 36 h 55"/>
                <a:gd name="T72" fmla="*/ 50 w 130"/>
                <a:gd name="T73" fmla="*/ 34 h 55"/>
                <a:gd name="T74" fmla="*/ 57 w 130"/>
                <a:gd name="T75" fmla="*/ 32 h 55"/>
                <a:gd name="T76" fmla="*/ 61 w 130"/>
                <a:gd name="T77" fmla="*/ 32 h 55"/>
                <a:gd name="T78" fmla="*/ 67 w 130"/>
                <a:gd name="T79" fmla="*/ 30 h 55"/>
                <a:gd name="T80" fmla="*/ 73 w 130"/>
                <a:gd name="T81" fmla="*/ 26 h 55"/>
                <a:gd name="T82" fmla="*/ 76 w 130"/>
                <a:gd name="T83" fmla="*/ 24 h 55"/>
                <a:gd name="T84" fmla="*/ 82 w 130"/>
                <a:gd name="T85" fmla="*/ 22 h 55"/>
                <a:gd name="T86" fmla="*/ 88 w 130"/>
                <a:gd name="T87" fmla="*/ 21 h 55"/>
                <a:gd name="T88" fmla="*/ 93 w 130"/>
                <a:gd name="T89" fmla="*/ 17 h 55"/>
                <a:gd name="T90" fmla="*/ 97 w 130"/>
                <a:gd name="T91" fmla="*/ 15 h 55"/>
                <a:gd name="T92" fmla="*/ 103 w 130"/>
                <a:gd name="T93" fmla="*/ 13 h 55"/>
                <a:gd name="T94" fmla="*/ 109 w 130"/>
                <a:gd name="T95" fmla="*/ 9 h 55"/>
                <a:gd name="T96" fmla="*/ 112 w 130"/>
                <a:gd name="T97" fmla="*/ 7 h 55"/>
                <a:gd name="T98" fmla="*/ 116 w 130"/>
                <a:gd name="T99" fmla="*/ 5 h 55"/>
                <a:gd name="T100" fmla="*/ 120 w 130"/>
                <a:gd name="T101" fmla="*/ 3 h 55"/>
                <a:gd name="T102" fmla="*/ 124 w 130"/>
                <a:gd name="T103" fmla="*/ 1 h 55"/>
                <a:gd name="T104" fmla="*/ 128 w 130"/>
                <a:gd name="T105" fmla="*/ 0 h 55"/>
                <a:gd name="T106" fmla="*/ 130 w 130"/>
                <a:gd name="T107" fmla="*/ 0 h 55"/>
                <a:gd name="T108" fmla="*/ 130 w 130"/>
                <a:gd name="T10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" h="55">
                  <a:moveTo>
                    <a:pt x="130" y="0"/>
                  </a:moveTo>
                  <a:lnTo>
                    <a:pt x="128" y="0"/>
                  </a:lnTo>
                  <a:lnTo>
                    <a:pt x="124" y="5"/>
                  </a:lnTo>
                  <a:lnTo>
                    <a:pt x="118" y="9"/>
                  </a:lnTo>
                  <a:lnTo>
                    <a:pt x="111" y="17"/>
                  </a:lnTo>
                  <a:lnTo>
                    <a:pt x="105" y="21"/>
                  </a:lnTo>
                  <a:lnTo>
                    <a:pt x="101" y="24"/>
                  </a:lnTo>
                  <a:lnTo>
                    <a:pt x="93" y="26"/>
                  </a:lnTo>
                  <a:lnTo>
                    <a:pt x="88" y="32"/>
                  </a:lnTo>
                  <a:lnTo>
                    <a:pt x="82" y="36"/>
                  </a:lnTo>
                  <a:lnTo>
                    <a:pt x="76" y="40"/>
                  </a:lnTo>
                  <a:lnTo>
                    <a:pt x="69" y="41"/>
                  </a:lnTo>
                  <a:lnTo>
                    <a:pt x="63" y="45"/>
                  </a:lnTo>
                  <a:lnTo>
                    <a:pt x="55" y="49"/>
                  </a:lnTo>
                  <a:lnTo>
                    <a:pt x="48" y="51"/>
                  </a:lnTo>
                  <a:lnTo>
                    <a:pt x="42" y="53"/>
                  </a:lnTo>
                  <a:lnTo>
                    <a:pt x="36" y="53"/>
                  </a:lnTo>
                  <a:lnTo>
                    <a:pt x="31" y="53"/>
                  </a:lnTo>
                  <a:lnTo>
                    <a:pt x="25" y="55"/>
                  </a:lnTo>
                  <a:lnTo>
                    <a:pt x="21" y="55"/>
                  </a:lnTo>
                  <a:lnTo>
                    <a:pt x="17" y="55"/>
                  </a:lnTo>
                  <a:lnTo>
                    <a:pt x="10" y="53"/>
                  </a:lnTo>
                  <a:lnTo>
                    <a:pt x="4" y="53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4"/>
                  </a:lnTo>
                  <a:lnTo>
                    <a:pt x="19" y="34"/>
                  </a:lnTo>
                  <a:lnTo>
                    <a:pt x="25" y="36"/>
                  </a:lnTo>
                  <a:lnTo>
                    <a:pt x="29" y="36"/>
                  </a:lnTo>
                  <a:lnTo>
                    <a:pt x="35" y="36"/>
                  </a:lnTo>
                  <a:lnTo>
                    <a:pt x="40" y="36"/>
                  </a:lnTo>
                  <a:lnTo>
                    <a:pt x="46" y="36"/>
                  </a:lnTo>
                  <a:lnTo>
                    <a:pt x="50" y="34"/>
                  </a:lnTo>
                  <a:lnTo>
                    <a:pt x="57" y="32"/>
                  </a:lnTo>
                  <a:lnTo>
                    <a:pt x="61" y="32"/>
                  </a:lnTo>
                  <a:lnTo>
                    <a:pt x="67" y="30"/>
                  </a:lnTo>
                  <a:lnTo>
                    <a:pt x="73" y="26"/>
                  </a:lnTo>
                  <a:lnTo>
                    <a:pt x="76" y="24"/>
                  </a:lnTo>
                  <a:lnTo>
                    <a:pt x="82" y="22"/>
                  </a:lnTo>
                  <a:lnTo>
                    <a:pt x="88" y="21"/>
                  </a:lnTo>
                  <a:lnTo>
                    <a:pt x="93" y="17"/>
                  </a:lnTo>
                  <a:lnTo>
                    <a:pt x="97" y="15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2" y="7"/>
                  </a:lnTo>
                  <a:lnTo>
                    <a:pt x="116" y="5"/>
                  </a:lnTo>
                  <a:lnTo>
                    <a:pt x="120" y="3"/>
                  </a:lnTo>
                  <a:lnTo>
                    <a:pt x="124" y="1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2978" y="1614"/>
              <a:ext cx="65" cy="27"/>
            </a:xfrm>
            <a:custGeom>
              <a:avLst/>
              <a:gdLst>
                <a:gd name="T0" fmla="*/ 131 w 131"/>
                <a:gd name="T1" fmla="*/ 0 h 53"/>
                <a:gd name="T2" fmla="*/ 129 w 131"/>
                <a:gd name="T3" fmla="*/ 0 h 53"/>
                <a:gd name="T4" fmla="*/ 125 w 131"/>
                <a:gd name="T5" fmla="*/ 3 h 53"/>
                <a:gd name="T6" fmla="*/ 121 w 131"/>
                <a:gd name="T7" fmla="*/ 5 h 53"/>
                <a:gd name="T8" fmla="*/ 118 w 131"/>
                <a:gd name="T9" fmla="*/ 9 h 53"/>
                <a:gd name="T10" fmla="*/ 114 w 131"/>
                <a:gd name="T11" fmla="*/ 11 h 53"/>
                <a:gd name="T12" fmla="*/ 110 w 131"/>
                <a:gd name="T13" fmla="*/ 17 h 53"/>
                <a:gd name="T14" fmla="*/ 104 w 131"/>
                <a:gd name="T15" fmla="*/ 19 h 53"/>
                <a:gd name="T16" fmla="*/ 101 w 131"/>
                <a:gd name="T17" fmla="*/ 22 h 53"/>
                <a:gd name="T18" fmla="*/ 95 w 131"/>
                <a:gd name="T19" fmla="*/ 26 h 53"/>
                <a:gd name="T20" fmla="*/ 89 w 131"/>
                <a:gd name="T21" fmla="*/ 30 h 53"/>
                <a:gd name="T22" fmla="*/ 82 w 131"/>
                <a:gd name="T23" fmla="*/ 34 h 53"/>
                <a:gd name="T24" fmla="*/ 76 w 131"/>
                <a:gd name="T25" fmla="*/ 38 h 53"/>
                <a:gd name="T26" fmla="*/ 70 w 131"/>
                <a:gd name="T27" fmla="*/ 41 h 53"/>
                <a:gd name="T28" fmla="*/ 63 w 131"/>
                <a:gd name="T29" fmla="*/ 45 h 53"/>
                <a:gd name="T30" fmla="*/ 57 w 131"/>
                <a:gd name="T31" fmla="*/ 47 h 53"/>
                <a:gd name="T32" fmla="*/ 49 w 131"/>
                <a:gd name="T33" fmla="*/ 49 h 53"/>
                <a:gd name="T34" fmla="*/ 43 w 131"/>
                <a:gd name="T35" fmla="*/ 51 h 53"/>
                <a:gd name="T36" fmla="*/ 38 w 131"/>
                <a:gd name="T37" fmla="*/ 53 h 53"/>
                <a:gd name="T38" fmla="*/ 30 w 131"/>
                <a:gd name="T39" fmla="*/ 53 h 53"/>
                <a:gd name="T40" fmla="*/ 26 w 131"/>
                <a:gd name="T41" fmla="*/ 53 h 53"/>
                <a:gd name="T42" fmla="*/ 21 w 131"/>
                <a:gd name="T43" fmla="*/ 53 h 53"/>
                <a:gd name="T44" fmla="*/ 17 w 131"/>
                <a:gd name="T45" fmla="*/ 53 h 53"/>
                <a:gd name="T46" fmla="*/ 13 w 131"/>
                <a:gd name="T47" fmla="*/ 53 h 53"/>
                <a:gd name="T48" fmla="*/ 9 w 131"/>
                <a:gd name="T49" fmla="*/ 51 h 53"/>
                <a:gd name="T50" fmla="*/ 5 w 131"/>
                <a:gd name="T51" fmla="*/ 51 h 53"/>
                <a:gd name="T52" fmla="*/ 4 w 131"/>
                <a:gd name="T53" fmla="*/ 51 h 53"/>
                <a:gd name="T54" fmla="*/ 0 w 131"/>
                <a:gd name="T55" fmla="*/ 49 h 53"/>
                <a:gd name="T56" fmla="*/ 0 w 131"/>
                <a:gd name="T57" fmla="*/ 49 h 53"/>
                <a:gd name="T58" fmla="*/ 4 w 131"/>
                <a:gd name="T59" fmla="*/ 30 h 53"/>
                <a:gd name="T60" fmla="*/ 4 w 131"/>
                <a:gd name="T61" fmla="*/ 30 h 53"/>
                <a:gd name="T62" fmla="*/ 9 w 131"/>
                <a:gd name="T63" fmla="*/ 32 h 53"/>
                <a:gd name="T64" fmla="*/ 11 w 131"/>
                <a:gd name="T65" fmla="*/ 32 h 53"/>
                <a:gd name="T66" fmla="*/ 15 w 131"/>
                <a:gd name="T67" fmla="*/ 32 h 53"/>
                <a:gd name="T68" fmla="*/ 21 w 131"/>
                <a:gd name="T69" fmla="*/ 32 h 53"/>
                <a:gd name="T70" fmla="*/ 24 w 131"/>
                <a:gd name="T71" fmla="*/ 34 h 53"/>
                <a:gd name="T72" fmla="*/ 30 w 131"/>
                <a:gd name="T73" fmla="*/ 34 h 53"/>
                <a:gd name="T74" fmla="*/ 34 w 131"/>
                <a:gd name="T75" fmla="*/ 34 h 53"/>
                <a:gd name="T76" fmla="*/ 40 w 131"/>
                <a:gd name="T77" fmla="*/ 34 h 53"/>
                <a:gd name="T78" fmla="*/ 45 w 131"/>
                <a:gd name="T79" fmla="*/ 34 h 53"/>
                <a:gd name="T80" fmla="*/ 49 w 131"/>
                <a:gd name="T81" fmla="*/ 32 h 53"/>
                <a:gd name="T82" fmla="*/ 55 w 131"/>
                <a:gd name="T83" fmla="*/ 32 h 53"/>
                <a:gd name="T84" fmla="*/ 61 w 131"/>
                <a:gd name="T85" fmla="*/ 30 h 53"/>
                <a:gd name="T86" fmla="*/ 66 w 131"/>
                <a:gd name="T87" fmla="*/ 30 h 53"/>
                <a:gd name="T88" fmla="*/ 70 w 131"/>
                <a:gd name="T89" fmla="*/ 26 h 53"/>
                <a:gd name="T90" fmla="*/ 76 w 131"/>
                <a:gd name="T91" fmla="*/ 24 h 53"/>
                <a:gd name="T92" fmla="*/ 82 w 131"/>
                <a:gd name="T93" fmla="*/ 22 h 53"/>
                <a:gd name="T94" fmla="*/ 87 w 131"/>
                <a:gd name="T95" fmla="*/ 19 h 53"/>
                <a:gd name="T96" fmla="*/ 91 w 131"/>
                <a:gd name="T97" fmla="*/ 17 h 53"/>
                <a:gd name="T98" fmla="*/ 97 w 131"/>
                <a:gd name="T99" fmla="*/ 15 h 53"/>
                <a:gd name="T100" fmla="*/ 102 w 131"/>
                <a:gd name="T101" fmla="*/ 13 h 53"/>
                <a:gd name="T102" fmla="*/ 108 w 131"/>
                <a:gd name="T103" fmla="*/ 9 h 53"/>
                <a:gd name="T104" fmla="*/ 112 w 131"/>
                <a:gd name="T105" fmla="*/ 7 h 53"/>
                <a:gd name="T106" fmla="*/ 116 w 131"/>
                <a:gd name="T107" fmla="*/ 5 h 53"/>
                <a:gd name="T108" fmla="*/ 120 w 131"/>
                <a:gd name="T109" fmla="*/ 3 h 53"/>
                <a:gd name="T110" fmla="*/ 123 w 131"/>
                <a:gd name="T111" fmla="*/ 1 h 53"/>
                <a:gd name="T112" fmla="*/ 129 w 131"/>
                <a:gd name="T113" fmla="*/ 0 h 53"/>
                <a:gd name="T114" fmla="*/ 131 w 131"/>
                <a:gd name="T115" fmla="*/ 0 h 53"/>
                <a:gd name="T116" fmla="*/ 131 w 131"/>
                <a:gd name="T1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1" h="53">
                  <a:moveTo>
                    <a:pt x="131" y="0"/>
                  </a:moveTo>
                  <a:lnTo>
                    <a:pt x="129" y="0"/>
                  </a:lnTo>
                  <a:lnTo>
                    <a:pt x="125" y="3"/>
                  </a:lnTo>
                  <a:lnTo>
                    <a:pt x="121" y="5"/>
                  </a:lnTo>
                  <a:lnTo>
                    <a:pt x="118" y="9"/>
                  </a:lnTo>
                  <a:lnTo>
                    <a:pt x="114" y="11"/>
                  </a:lnTo>
                  <a:lnTo>
                    <a:pt x="110" y="17"/>
                  </a:lnTo>
                  <a:lnTo>
                    <a:pt x="104" y="19"/>
                  </a:lnTo>
                  <a:lnTo>
                    <a:pt x="101" y="22"/>
                  </a:lnTo>
                  <a:lnTo>
                    <a:pt x="95" y="26"/>
                  </a:lnTo>
                  <a:lnTo>
                    <a:pt x="89" y="30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70" y="41"/>
                  </a:lnTo>
                  <a:lnTo>
                    <a:pt x="63" y="45"/>
                  </a:lnTo>
                  <a:lnTo>
                    <a:pt x="57" y="47"/>
                  </a:lnTo>
                  <a:lnTo>
                    <a:pt x="49" y="49"/>
                  </a:lnTo>
                  <a:lnTo>
                    <a:pt x="43" y="51"/>
                  </a:lnTo>
                  <a:lnTo>
                    <a:pt x="38" y="53"/>
                  </a:lnTo>
                  <a:lnTo>
                    <a:pt x="30" y="53"/>
                  </a:lnTo>
                  <a:lnTo>
                    <a:pt x="26" y="53"/>
                  </a:lnTo>
                  <a:lnTo>
                    <a:pt x="21" y="53"/>
                  </a:lnTo>
                  <a:lnTo>
                    <a:pt x="17" y="53"/>
                  </a:lnTo>
                  <a:lnTo>
                    <a:pt x="13" y="53"/>
                  </a:lnTo>
                  <a:lnTo>
                    <a:pt x="9" y="51"/>
                  </a:lnTo>
                  <a:lnTo>
                    <a:pt x="5" y="51"/>
                  </a:lnTo>
                  <a:lnTo>
                    <a:pt x="4" y="5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5" y="32"/>
                  </a:lnTo>
                  <a:lnTo>
                    <a:pt x="21" y="32"/>
                  </a:lnTo>
                  <a:lnTo>
                    <a:pt x="24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40" y="34"/>
                  </a:lnTo>
                  <a:lnTo>
                    <a:pt x="45" y="34"/>
                  </a:lnTo>
                  <a:lnTo>
                    <a:pt x="49" y="32"/>
                  </a:lnTo>
                  <a:lnTo>
                    <a:pt x="55" y="32"/>
                  </a:lnTo>
                  <a:lnTo>
                    <a:pt x="61" y="30"/>
                  </a:lnTo>
                  <a:lnTo>
                    <a:pt x="66" y="30"/>
                  </a:lnTo>
                  <a:lnTo>
                    <a:pt x="70" y="26"/>
                  </a:lnTo>
                  <a:lnTo>
                    <a:pt x="76" y="24"/>
                  </a:lnTo>
                  <a:lnTo>
                    <a:pt x="82" y="22"/>
                  </a:lnTo>
                  <a:lnTo>
                    <a:pt x="87" y="19"/>
                  </a:lnTo>
                  <a:lnTo>
                    <a:pt x="91" y="17"/>
                  </a:lnTo>
                  <a:lnTo>
                    <a:pt x="97" y="15"/>
                  </a:lnTo>
                  <a:lnTo>
                    <a:pt x="102" y="13"/>
                  </a:lnTo>
                  <a:lnTo>
                    <a:pt x="108" y="9"/>
                  </a:lnTo>
                  <a:lnTo>
                    <a:pt x="112" y="7"/>
                  </a:lnTo>
                  <a:lnTo>
                    <a:pt x="116" y="5"/>
                  </a:lnTo>
                  <a:lnTo>
                    <a:pt x="120" y="3"/>
                  </a:lnTo>
                  <a:lnTo>
                    <a:pt x="123" y="1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2954" y="1663"/>
              <a:ext cx="66" cy="26"/>
            </a:xfrm>
            <a:custGeom>
              <a:avLst/>
              <a:gdLst>
                <a:gd name="T0" fmla="*/ 131 w 131"/>
                <a:gd name="T1" fmla="*/ 0 h 53"/>
                <a:gd name="T2" fmla="*/ 130 w 131"/>
                <a:gd name="T3" fmla="*/ 0 h 53"/>
                <a:gd name="T4" fmla="*/ 126 w 131"/>
                <a:gd name="T5" fmla="*/ 3 h 53"/>
                <a:gd name="T6" fmla="*/ 122 w 131"/>
                <a:gd name="T7" fmla="*/ 5 h 53"/>
                <a:gd name="T8" fmla="*/ 118 w 131"/>
                <a:gd name="T9" fmla="*/ 9 h 53"/>
                <a:gd name="T10" fmla="*/ 114 w 131"/>
                <a:gd name="T11" fmla="*/ 11 h 53"/>
                <a:gd name="T12" fmla="*/ 111 w 131"/>
                <a:gd name="T13" fmla="*/ 15 h 53"/>
                <a:gd name="T14" fmla="*/ 105 w 131"/>
                <a:gd name="T15" fmla="*/ 19 h 53"/>
                <a:gd name="T16" fmla="*/ 99 w 131"/>
                <a:gd name="T17" fmla="*/ 22 h 53"/>
                <a:gd name="T18" fmla="*/ 93 w 131"/>
                <a:gd name="T19" fmla="*/ 26 h 53"/>
                <a:gd name="T20" fmla="*/ 88 w 131"/>
                <a:gd name="T21" fmla="*/ 30 h 53"/>
                <a:gd name="T22" fmla="*/ 82 w 131"/>
                <a:gd name="T23" fmla="*/ 34 h 53"/>
                <a:gd name="T24" fmla="*/ 76 w 131"/>
                <a:gd name="T25" fmla="*/ 38 h 53"/>
                <a:gd name="T26" fmla="*/ 69 w 131"/>
                <a:gd name="T27" fmla="*/ 41 h 53"/>
                <a:gd name="T28" fmla="*/ 63 w 131"/>
                <a:gd name="T29" fmla="*/ 45 h 53"/>
                <a:gd name="T30" fmla="*/ 55 w 131"/>
                <a:gd name="T31" fmla="*/ 47 h 53"/>
                <a:gd name="T32" fmla="*/ 48 w 131"/>
                <a:gd name="T33" fmla="*/ 49 h 53"/>
                <a:gd name="T34" fmla="*/ 42 w 131"/>
                <a:gd name="T35" fmla="*/ 51 h 53"/>
                <a:gd name="T36" fmla="*/ 36 w 131"/>
                <a:gd name="T37" fmla="*/ 53 h 53"/>
                <a:gd name="T38" fmla="*/ 31 w 131"/>
                <a:gd name="T39" fmla="*/ 53 h 53"/>
                <a:gd name="T40" fmla="*/ 27 w 131"/>
                <a:gd name="T41" fmla="*/ 53 h 53"/>
                <a:gd name="T42" fmla="*/ 21 w 131"/>
                <a:gd name="T43" fmla="*/ 53 h 53"/>
                <a:gd name="T44" fmla="*/ 17 w 131"/>
                <a:gd name="T45" fmla="*/ 53 h 53"/>
                <a:gd name="T46" fmla="*/ 10 w 131"/>
                <a:gd name="T47" fmla="*/ 51 h 53"/>
                <a:gd name="T48" fmla="*/ 4 w 131"/>
                <a:gd name="T49" fmla="*/ 49 h 53"/>
                <a:gd name="T50" fmla="*/ 0 w 131"/>
                <a:gd name="T51" fmla="*/ 49 h 53"/>
                <a:gd name="T52" fmla="*/ 0 w 131"/>
                <a:gd name="T53" fmla="*/ 49 h 53"/>
                <a:gd name="T54" fmla="*/ 4 w 131"/>
                <a:gd name="T55" fmla="*/ 30 h 53"/>
                <a:gd name="T56" fmla="*/ 4 w 131"/>
                <a:gd name="T57" fmla="*/ 30 h 53"/>
                <a:gd name="T58" fmla="*/ 8 w 131"/>
                <a:gd name="T59" fmla="*/ 30 h 53"/>
                <a:gd name="T60" fmla="*/ 12 w 131"/>
                <a:gd name="T61" fmla="*/ 30 h 53"/>
                <a:gd name="T62" fmla="*/ 15 w 131"/>
                <a:gd name="T63" fmla="*/ 30 h 53"/>
                <a:gd name="T64" fmla="*/ 19 w 131"/>
                <a:gd name="T65" fmla="*/ 32 h 53"/>
                <a:gd name="T66" fmla="*/ 25 w 131"/>
                <a:gd name="T67" fmla="*/ 32 h 53"/>
                <a:gd name="T68" fmla="*/ 29 w 131"/>
                <a:gd name="T69" fmla="*/ 32 h 53"/>
                <a:gd name="T70" fmla="*/ 34 w 131"/>
                <a:gd name="T71" fmla="*/ 32 h 53"/>
                <a:gd name="T72" fmla="*/ 38 w 131"/>
                <a:gd name="T73" fmla="*/ 32 h 53"/>
                <a:gd name="T74" fmla="*/ 44 w 131"/>
                <a:gd name="T75" fmla="*/ 32 h 53"/>
                <a:gd name="T76" fmla="*/ 50 w 131"/>
                <a:gd name="T77" fmla="*/ 30 h 53"/>
                <a:gd name="T78" fmla="*/ 55 w 131"/>
                <a:gd name="T79" fmla="*/ 30 h 53"/>
                <a:gd name="T80" fmla="*/ 61 w 131"/>
                <a:gd name="T81" fmla="*/ 28 h 53"/>
                <a:gd name="T82" fmla="*/ 65 w 131"/>
                <a:gd name="T83" fmla="*/ 28 h 53"/>
                <a:gd name="T84" fmla="*/ 71 w 131"/>
                <a:gd name="T85" fmla="*/ 24 h 53"/>
                <a:gd name="T86" fmla="*/ 76 w 131"/>
                <a:gd name="T87" fmla="*/ 22 h 53"/>
                <a:gd name="T88" fmla="*/ 80 w 131"/>
                <a:gd name="T89" fmla="*/ 20 h 53"/>
                <a:gd name="T90" fmla="*/ 88 w 131"/>
                <a:gd name="T91" fmla="*/ 17 h 53"/>
                <a:gd name="T92" fmla="*/ 91 w 131"/>
                <a:gd name="T93" fmla="*/ 15 h 53"/>
                <a:gd name="T94" fmla="*/ 97 w 131"/>
                <a:gd name="T95" fmla="*/ 13 h 53"/>
                <a:gd name="T96" fmla="*/ 103 w 131"/>
                <a:gd name="T97" fmla="*/ 11 h 53"/>
                <a:gd name="T98" fmla="*/ 109 w 131"/>
                <a:gd name="T99" fmla="*/ 9 h 53"/>
                <a:gd name="T100" fmla="*/ 112 w 131"/>
                <a:gd name="T101" fmla="*/ 5 h 53"/>
                <a:gd name="T102" fmla="*/ 116 w 131"/>
                <a:gd name="T103" fmla="*/ 3 h 53"/>
                <a:gd name="T104" fmla="*/ 120 w 131"/>
                <a:gd name="T105" fmla="*/ 1 h 53"/>
                <a:gd name="T106" fmla="*/ 124 w 131"/>
                <a:gd name="T107" fmla="*/ 1 h 53"/>
                <a:gd name="T108" fmla="*/ 128 w 131"/>
                <a:gd name="T109" fmla="*/ 0 h 53"/>
                <a:gd name="T110" fmla="*/ 131 w 131"/>
                <a:gd name="T111" fmla="*/ 0 h 53"/>
                <a:gd name="T112" fmla="*/ 131 w 131"/>
                <a:gd name="T1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1" h="53">
                  <a:moveTo>
                    <a:pt x="131" y="0"/>
                  </a:moveTo>
                  <a:lnTo>
                    <a:pt x="130" y="0"/>
                  </a:lnTo>
                  <a:lnTo>
                    <a:pt x="126" y="3"/>
                  </a:lnTo>
                  <a:lnTo>
                    <a:pt x="122" y="5"/>
                  </a:lnTo>
                  <a:lnTo>
                    <a:pt x="118" y="9"/>
                  </a:lnTo>
                  <a:lnTo>
                    <a:pt x="114" y="11"/>
                  </a:lnTo>
                  <a:lnTo>
                    <a:pt x="111" y="15"/>
                  </a:lnTo>
                  <a:lnTo>
                    <a:pt x="105" y="19"/>
                  </a:lnTo>
                  <a:lnTo>
                    <a:pt x="99" y="22"/>
                  </a:lnTo>
                  <a:lnTo>
                    <a:pt x="93" y="26"/>
                  </a:lnTo>
                  <a:lnTo>
                    <a:pt x="88" y="30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9" y="41"/>
                  </a:lnTo>
                  <a:lnTo>
                    <a:pt x="63" y="45"/>
                  </a:lnTo>
                  <a:lnTo>
                    <a:pt x="55" y="47"/>
                  </a:lnTo>
                  <a:lnTo>
                    <a:pt x="48" y="49"/>
                  </a:lnTo>
                  <a:lnTo>
                    <a:pt x="42" y="51"/>
                  </a:lnTo>
                  <a:lnTo>
                    <a:pt x="36" y="53"/>
                  </a:lnTo>
                  <a:lnTo>
                    <a:pt x="31" y="53"/>
                  </a:lnTo>
                  <a:lnTo>
                    <a:pt x="27" y="53"/>
                  </a:lnTo>
                  <a:lnTo>
                    <a:pt x="21" y="53"/>
                  </a:lnTo>
                  <a:lnTo>
                    <a:pt x="17" y="53"/>
                  </a:lnTo>
                  <a:lnTo>
                    <a:pt x="10" y="51"/>
                  </a:lnTo>
                  <a:lnTo>
                    <a:pt x="4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9" y="32"/>
                  </a:lnTo>
                  <a:lnTo>
                    <a:pt x="25" y="32"/>
                  </a:lnTo>
                  <a:lnTo>
                    <a:pt x="29" y="32"/>
                  </a:lnTo>
                  <a:lnTo>
                    <a:pt x="34" y="32"/>
                  </a:lnTo>
                  <a:lnTo>
                    <a:pt x="38" y="32"/>
                  </a:lnTo>
                  <a:lnTo>
                    <a:pt x="44" y="32"/>
                  </a:lnTo>
                  <a:lnTo>
                    <a:pt x="50" y="30"/>
                  </a:lnTo>
                  <a:lnTo>
                    <a:pt x="55" y="30"/>
                  </a:lnTo>
                  <a:lnTo>
                    <a:pt x="61" y="28"/>
                  </a:lnTo>
                  <a:lnTo>
                    <a:pt x="65" y="28"/>
                  </a:lnTo>
                  <a:lnTo>
                    <a:pt x="71" y="24"/>
                  </a:lnTo>
                  <a:lnTo>
                    <a:pt x="76" y="22"/>
                  </a:lnTo>
                  <a:lnTo>
                    <a:pt x="80" y="20"/>
                  </a:lnTo>
                  <a:lnTo>
                    <a:pt x="88" y="17"/>
                  </a:lnTo>
                  <a:lnTo>
                    <a:pt x="91" y="15"/>
                  </a:lnTo>
                  <a:lnTo>
                    <a:pt x="97" y="13"/>
                  </a:lnTo>
                  <a:lnTo>
                    <a:pt x="103" y="11"/>
                  </a:lnTo>
                  <a:lnTo>
                    <a:pt x="109" y="9"/>
                  </a:lnTo>
                  <a:lnTo>
                    <a:pt x="112" y="5"/>
                  </a:lnTo>
                  <a:lnTo>
                    <a:pt x="116" y="3"/>
                  </a:lnTo>
                  <a:lnTo>
                    <a:pt x="120" y="1"/>
                  </a:lnTo>
                  <a:lnTo>
                    <a:pt x="124" y="1"/>
                  </a:lnTo>
                  <a:lnTo>
                    <a:pt x="128" y="0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2929" y="1718"/>
              <a:ext cx="65" cy="27"/>
            </a:xfrm>
            <a:custGeom>
              <a:avLst/>
              <a:gdLst>
                <a:gd name="T0" fmla="*/ 129 w 129"/>
                <a:gd name="T1" fmla="*/ 0 h 53"/>
                <a:gd name="T2" fmla="*/ 127 w 129"/>
                <a:gd name="T3" fmla="*/ 0 h 53"/>
                <a:gd name="T4" fmla="*/ 123 w 129"/>
                <a:gd name="T5" fmla="*/ 4 h 53"/>
                <a:gd name="T6" fmla="*/ 120 w 129"/>
                <a:gd name="T7" fmla="*/ 6 h 53"/>
                <a:gd name="T8" fmla="*/ 118 w 129"/>
                <a:gd name="T9" fmla="*/ 9 h 53"/>
                <a:gd name="T10" fmla="*/ 114 w 129"/>
                <a:gd name="T11" fmla="*/ 13 h 53"/>
                <a:gd name="T12" fmla="*/ 110 w 129"/>
                <a:gd name="T13" fmla="*/ 17 h 53"/>
                <a:gd name="T14" fmla="*/ 104 w 129"/>
                <a:gd name="T15" fmla="*/ 19 h 53"/>
                <a:gd name="T16" fmla="*/ 99 w 129"/>
                <a:gd name="T17" fmla="*/ 23 h 53"/>
                <a:gd name="T18" fmla="*/ 93 w 129"/>
                <a:gd name="T19" fmla="*/ 26 h 53"/>
                <a:gd name="T20" fmla="*/ 87 w 129"/>
                <a:gd name="T21" fmla="*/ 30 h 53"/>
                <a:gd name="T22" fmla="*/ 82 w 129"/>
                <a:gd name="T23" fmla="*/ 34 h 53"/>
                <a:gd name="T24" fmla="*/ 76 w 129"/>
                <a:gd name="T25" fmla="*/ 38 h 53"/>
                <a:gd name="T26" fmla="*/ 68 w 129"/>
                <a:gd name="T27" fmla="*/ 42 h 53"/>
                <a:gd name="T28" fmla="*/ 61 w 129"/>
                <a:gd name="T29" fmla="*/ 45 h 53"/>
                <a:gd name="T30" fmla="*/ 55 w 129"/>
                <a:gd name="T31" fmla="*/ 47 h 53"/>
                <a:gd name="T32" fmla="*/ 47 w 129"/>
                <a:gd name="T33" fmla="*/ 49 h 53"/>
                <a:gd name="T34" fmla="*/ 42 w 129"/>
                <a:gd name="T35" fmla="*/ 51 h 53"/>
                <a:gd name="T36" fmla="*/ 36 w 129"/>
                <a:gd name="T37" fmla="*/ 53 h 53"/>
                <a:gd name="T38" fmla="*/ 30 w 129"/>
                <a:gd name="T39" fmla="*/ 53 h 53"/>
                <a:gd name="T40" fmla="*/ 25 w 129"/>
                <a:gd name="T41" fmla="*/ 53 h 53"/>
                <a:gd name="T42" fmla="*/ 21 w 129"/>
                <a:gd name="T43" fmla="*/ 53 h 53"/>
                <a:gd name="T44" fmla="*/ 17 w 129"/>
                <a:gd name="T45" fmla="*/ 53 h 53"/>
                <a:gd name="T46" fmla="*/ 9 w 129"/>
                <a:gd name="T47" fmla="*/ 51 h 53"/>
                <a:gd name="T48" fmla="*/ 4 w 129"/>
                <a:gd name="T49" fmla="*/ 51 h 53"/>
                <a:gd name="T50" fmla="*/ 0 w 129"/>
                <a:gd name="T51" fmla="*/ 49 h 53"/>
                <a:gd name="T52" fmla="*/ 0 w 129"/>
                <a:gd name="T53" fmla="*/ 49 h 53"/>
                <a:gd name="T54" fmla="*/ 2 w 129"/>
                <a:gd name="T55" fmla="*/ 30 h 53"/>
                <a:gd name="T56" fmla="*/ 4 w 129"/>
                <a:gd name="T57" fmla="*/ 30 h 53"/>
                <a:gd name="T58" fmla="*/ 9 w 129"/>
                <a:gd name="T59" fmla="*/ 30 h 53"/>
                <a:gd name="T60" fmla="*/ 11 w 129"/>
                <a:gd name="T61" fmla="*/ 30 h 53"/>
                <a:gd name="T62" fmla="*/ 15 w 129"/>
                <a:gd name="T63" fmla="*/ 32 h 53"/>
                <a:gd name="T64" fmla="*/ 19 w 129"/>
                <a:gd name="T65" fmla="*/ 32 h 53"/>
                <a:gd name="T66" fmla="*/ 25 w 129"/>
                <a:gd name="T67" fmla="*/ 34 h 53"/>
                <a:gd name="T68" fmla="*/ 28 w 129"/>
                <a:gd name="T69" fmla="*/ 34 h 53"/>
                <a:gd name="T70" fmla="*/ 34 w 129"/>
                <a:gd name="T71" fmla="*/ 34 h 53"/>
                <a:gd name="T72" fmla="*/ 40 w 129"/>
                <a:gd name="T73" fmla="*/ 34 h 53"/>
                <a:gd name="T74" fmla="*/ 44 w 129"/>
                <a:gd name="T75" fmla="*/ 34 h 53"/>
                <a:gd name="T76" fmla="*/ 49 w 129"/>
                <a:gd name="T77" fmla="*/ 32 h 53"/>
                <a:gd name="T78" fmla="*/ 55 w 129"/>
                <a:gd name="T79" fmla="*/ 30 h 53"/>
                <a:gd name="T80" fmla="*/ 61 w 129"/>
                <a:gd name="T81" fmla="*/ 30 h 53"/>
                <a:gd name="T82" fmla="*/ 66 w 129"/>
                <a:gd name="T83" fmla="*/ 28 h 53"/>
                <a:gd name="T84" fmla="*/ 72 w 129"/>
                <a:gd name="T85" fmla="*/ 26 h 53"/>
                <a:gd name="T86" fmla="*/ 76 w 129"/>
                <a:gd name="T87" fmla="*/ 23 h 53"/>
                <a:gd name="T88" fmla="*/ 82 w 129"/>
                <a:gd name="T89" fmla="*/ 21 h 53"/>
                <a:gd name="T90" fmla="*/ 87 w 129"/>
                <a:gd name="T91" fmla="*/ 19 h 53"/>
                <a:gd name="T92" fmla="*/ 91 w 129"/>
                <a:gd name="T93" fmla="*/ 17 h 53"/>
                <a:gd name="T94" fmla="*/ 97 w 129"/>
                <a:gd name="T95" fmla="*/ 13 h 53"/>
                <a:gd name="T96" fmla="*/ 102 w 129"/>
                <a:gd name="T97" fmla="*/ 11 h 53"/>
                <a:gd name="T98" fmla="*/ 108 w 129"/>
                <a:gd name="T99" fmla="*/ 9 h 53"/>
                <a:gd name="T100" fmla="*/ 112 w 129"/>
                <a:gd name="T101" fmla="*/ 7 h 53"/>
                <a:gd name="T102" fmla="*/ 116 w 129"/>
                <a:gd name="T103" fmla="*/ 4 h 53"/>
                <a:gd name="T104" fmla="*/ 120 w 129"/>
                <a:gd name="T105" fmla="*/ 4 h 53"/>
                <a:gd name="T106" fmla="*/ 123 w 129"/>
                <a:gd name="T107" fmla="*/ 2 h 53"/>
                <a:gd name="T108" fmla="*/ 127 w 129"/>
                <a:gd name="T109" fmla="*/ 0 h 53"/>
                <a:gd name="T110" fmla="*/ 129 w 129"/>
                <a:gd name="T111" fmla="*/ 0 h 53"/>
                <a:gd name="T112" fmla="*/ 129 w 129"/>
                <a:gd name="T1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" h="53">
                  <a:moveTo>
                    <a:pt x="129" y="0"/>
                  </a:moveTo>
                  <a:lnTo>
                    <a:pt x="127" y="0"/>
                  </a:lnTo>
                  <a:lnTo>
                    <a:pt x="123" y="4"/>
                  </a:lnTo>
                  <a:lnTo>
                    <a:pt x="120" y="6"/>
                  </a:lnTo>
                  <a:lnTo>
                    <a:pt x="118" y="9"/>
                  </a:lnTo>
                  <a:lnTo>
                    <a:pt x="114" y="13"/>
                  </a:lnTo>
                  <a:lnTo>
                    <a:pt x="110" y="17"/>
                  </a:lnTo>
                  <a:lnTo>
                    <a:pt x="104" y="19"/>
                  </a:lnTo>
                  <a:lnTo>
                    <a:pt x="99" y="23"/>
                  </a:lnTo>
                  <a:lnTo>
                    <a:pt x="93" y="26"/>
                  </a:lnTo>
                  <a:lnTo>
                    <a:pt x="87" y="30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42"/>
                  </a:lnTo>
                  <a:lnTo>
                    <a:pt x="61" y="45"/>
                  </a:lnTo>
                  <a:lnTo>
                    <a:pt x="55" y="47"/>
                  </a:lnTo>
                  <a:lnTo>
                    <a:pt x="47" y="49"/>
                  </a:lnTo>
                  <a:lnTo>
                    <a:pt x="42" y="51"/>
                  </a:lnTo>
                  <a:lnTo>
                    <a:pt x="36" y="53"/>
                  </a:lnTo>
                  <a:lnTo>
                    <a:pt x="30" y="5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17" y="53"/>
                  </a:lnTo>
                  <a:lnTo>
                    <a:pt x="9" y="51"/>
                  </a:lnTo>
                  <a:lnTo>
                    <a:pt x="4" y="5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5" y="32"/>
                  </a:lnTo>
                  <a:lnTo>
                    <a:pt x="19" y="32"/>
                  </a:lnTo>
                  <a:lnTo>
                    <a:pt x="25" y="34"/>
                  </a:lnTo>
                  <a:lnTo>
                    <a:pt x="28" y="34"/>
                  </a:lnTo>
                  <a:lnTo>
                    <a:pt x="34" y="34"/>
                  </a:lnTo>
                  <a:lnTo>
                    <a:pt x="40" y="34"/>
                  </a:lnTo>
                  <a:lnTo>
                    <a:pt x="44" y="34"/>
                  </a:lnTo>
                  <a:lnTo>
                    <a:pt x="49" y="32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6" y="28"/>
                  </a:lnTo>
                  <a:lnTo>
                    <a:pt x="72" y="26"/>
                  </a:lnTo>
                  <a:lnTo>
                    <a:pt x="76" y="23"/>
                  </a:lnTo>
                  <a:lnTo>
                    <a:pt x="82" y="21"/>
                  </a:lnTo>
                  <a:lnTo>
                    <a:pt x="87" y="19"/>
                  </a:lnTo>
                  <a:lnTo>
                    <a:pt x="91" y="17"/>
                  </a:lnTo>
                  <a:lnTo>
                    <a:pt x="97" y="13"/>
                  </a:lnTo>
                  <a:lnTo>
                    <a:pt x="102" y="11"/>
                  </a:lnTo>
                  <a:lnTo>
                    <a:pt x="108" y="9"/>
                  </a:lnTo>
                  <a:lnTo>
                    <a:pt x="112" y="7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3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2911" y="1769"/>
              <a:ext cx="66" cy="28"/>
            </a:xfrm>
            <a:custGeom>
              <a:avLst/>
              <a:gdLst>
                <a:gd name="T0" fmla="*/ 131 w 131"/>
                <a:gd name="T1" fmla="*/ 0 h 56"/>
                <a:gd name="T2" fmla="*/ 129 w 131"/>
                <a:gd name="T3" fmla="*/ 0 h 56"/>
                <a:gd name="T4" fmla="*/ 125 w 131"/>
                <a:gd name="T5" fmla="*/ 4 h 56"/>
                <a:gd name="T6" fmla="*/ 118 w 131"/>
                <a:gd name="T7" fmla="*/ 10 h 56"/>
                <a:gd name="T8" fmla="*/ 112 w 131"/>
                <a:gd name="T9" fmla="*/ 18 h 56"/>
                <a:gd name="T10" fmla="*/ 106 w 131"/>
                <a:gd name="T11" fmla="*/ 21 h 56"/>
                <a:gd name="T12" fmla="*/ 100 w 131"/>
                <a:gd name="T13" fmla="*/ 25 h 56"/>
                <a:gd name="T14" fmla="*/ 95 w 131"/>
                <a:gd name="T15" fmla="*/ 29 h 56"/>
                <a:gd name="T16" fmla="*/ 89 w 131"/>
                <a:gd name="T17" fmla="*/ 33 h 56"/>
                <a:gd name="T18" fmla="*/ 83 w 131"/>
                <a:gd name="T19" fmla="*/ 37 h 56"/>
                <a:gd name="T20" fmla="*/ 78 w 131"/>
                <a:gd name="T21" fmla="*/ 40 h 56"/>
                <a:gd name="T22" fmla="*/ 70 w 131"/>
                <a:gd name="T23" fmla="*/ 42 h 56"/>
                <a:gd name="T24" fmla="*/ 64 w 131"/>
                <a:gd name="T25" fmla="*/ 48 h 56"/>
                <a:gd name="T26" fmla="*/ 57 w 131"/>
                <a:gd name="T27" fmla="*/ 50 h 56"/>
                <a:gd name="T28" fmla="*/ 49 w 131"/>
                <a:gd name="T29" fmla="*/ 52 h 56"/>
                <a:gd name="T30" fmla="*/ 43 w 131"/>
                <a:gd name="T31" fmla="*/ 52 h 56"/>
                <a:gd name="T32" fmla="*/ 38 w 131"/>
                <a:gd name="T33" fmla="*/ 54 h 56"/>
                <a:gd name="T34" fmla="*/ 32 w 131"/>
                <a:gd name="T35" fmla="*/ 54 h 56"/>
                <a:gd name="T36" fmla="*/ 26 w 131"/>
                <a:gd name="T37" fmla="*/ 56 h 56"/>
                <a:gd name="T38" fmla="*/ 21 w 131"/>
                <a:gd name="T39" fmla="*/ 56 h 56"/>
                <a:gd name="T40" fmla="*/ 17 w 131"/>
                <a:gd name="T41" fmla="*/ 56 h 56"/>
                <a:gd name="T42" fmla="*/ 9 w 131"/>
                <a:gd name="T43" fmla="*/ 54 h 56"/>
                <a:gd name="T44" fmla="*/ 4 w 131"/>
                <a:gd name="T45" fmla="*/ 52 h 56"/>
                <a:gd name="T46" fmla="*/ 2 w 131"/>
                <a:gd name="T47" fmla="*/ 50 h 56"/>
                <a:gd name="T48" fmla="*/ 0 w 131"/>
                <a:gd name="T49" fmla="*/ 50 h 56"/>
                <a:gd name="T50" fmla="*/ 4 w 131"/>
                <a:gd name="T51" fmla="*/ 33 h 56"/>
                <a:gd name="T52" fmla="*/ 5 w 131"/>
                <a:gd name="T53" fmla="*/ 33 h 56"/>
                <a:gd name="T54" fmla="*/ 9 w 131"/>
                <a:gd name="T55" fmla="*/ 33 h 56"/>
                <a:gd name="T56" fmla="*/ 11 w 131"/>
                <a:gd name="T57" fmla="*/ 33 h 56"/>
                <a:gd name="T58" fmla="*/ 15 w 131"/>
                <a:gd name="T59" fmla="*/ 35 h 56"/>
                <a:gd name="T60" fmla="*/ 21 w 131"/>
                <a:gd name="T61" fmla="*/ 35 h 56"/>
                <a:gd name="T62" fmla="*/ 24 w 131"/>
                <a:gd name="T63" fmla="*/ 37 h 56"/>
                <a:gd name="T64" fmla="*/ 30 w 131"/>
                <a:gd name="T65" fmla="*/ 37 h 56"/>
                <a:gd name="T66" fmla="*/ 34 w 131"/>
                <a:gd name="T67" fmla="*/ 37 h 56"/>
                <a:gd name="T68" fmla="*/ 40 w 131"/>
                <a:gd name="T69" fmla="*/ 37 h 56"/>
                <a:gd name="T70" fmla="*/ 45 w 131"/>
                <a:gd name="T71" fmla="*/ 37 h 56"/>
                <a:gd name="T72" fmla="*/ 51 w 131"/>
                <a:gd name="T73" fmla="*/ 35 h 56"/>
                <a:gd name="T74" fmla="*/ 57 w 131"/>
                <a:gd name="T75" fmla="*/ 33 h 56"/>
                <a:gd name="T76" fmla="*/ 62 w 131"/>
                <a:gd name="T77" fmla="*/ 33 h 56"/>
                <a:gd name="T78" fmla="*/ 68 w 131"/>
                <a:gd name="T79" fmla="*/ 31 h 56"/>
                <a:gd name="T80" fmla="*/ 72 w 131"/>
                <a:gd name="T81" fmla="*/ 29 h 56"/>
                <a:gd name="T82" fmla="*/ 76 w 131"/>
                <a:gd name="T83" fmla="*/ 25 h 56"/>
                <a:gd name="T84" fmla="*/ 81 w 131"/>
                <a:gd name="T85" fmla="*/ 23 h 56"/>
                <a:gd name="T86" fmla="*/ 87 w 131"/>
                <a:gd name="T87" fmla="*/ 21 h 56"/>
                <a:gd name="T88" fmla="*/ 93 w 131"/>
                <a:gd name="T89" fmla="*/ 18 h 56"/>
                <a:gd name="T90" fmla="*/ 97 w 131"/>
                <a:gd name="T91" fmla="*/ 16 h 56"/>
                <a:gd name="T92" fmla="*/ 102 w 131"/>
                <a:gd name="T93" fmla="*/ 14 h 56"/>
                <a:gd name="T94" fmla="*/ 108 w 131"/>
                <a:gd name="T95" fmla="*/ 12 h 56"/>
                <a:gd name="T96" fmla="*/ 112 w 131"/>
                <a:gd name="T97" fmla="*/ 8 h 56"/>
                <a:gd name="T98" fmla="*/ 116 w 131"/>
                <a:gd name="T99" fmla="*/ 6 h 56"/>
                <a:gd name="T100" fmla="*/ 119 w 131"/>
                <a:gd name="T101" fmla="*/ 4 h 56"/>
                <a:gd name="T102" fmla="*/ 123 w 131"/>
                <a:gd name="T103" fmla="*/ 2 h 56"/>
                <a:gd name="T104" fmla="*/ 127 w 131"/>
                <a:gd name="T105" fmla="*/ 0 h 56"/>
                <a:gd name="T106" fmla="*/ 131 w 131"/>
                <a:gd name="T107" fmla="*/ 0 h 56"/>
                <a:gd name="T108" fmla="*/ 131 w 131"/>
                <a:gd name="T10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" h="56">
                  <a:moveTo>
                    <a:pt x="131" y="0"/>
                  </a:moveTo>
                  <a:lnTo>
                    <a:pt x="129" y="0"/>
                  </a:lnTo>
                  <a:lnTo>
                    <a:pt x="125" y="4"/>
                  </a:lnTo>
                  <a:lnTo>
                    <a:pt x="118" y="10"/>
                  </a:lnTo>
                  <a:lnTo>
                    <a:pt x="112" y="18"/>
                  </a:lnTo>
                  <a:lnTo>
                    <a:pt x="106" y="21"/>
                  </a:lnTo>
                  <a:lnTo>
                    <a:pt x="100" y="25"/>
                  </a:lnTo>
                  <a:lnTo>
                    <a:pt x="95" y="29"/>
                  </a:lnTo>
                  <a:lnTo>
                    <a:pt x="89" y="33"/>
                  </a:lnTo>
                  <a:lnTo>
                    <a:pt x="83" y="37"/>
                  </a:lnTo>
                  <a:lnTo>
                    <a:pt x="78" y="40"/>
                  </a:lnTo>
                  <a:lnTo>
                    <a:pt x="70" y="42"/>
                  </a:lnTo>
                  <a:lnTo>
                    <a:pt x="64" y="48"/>
                  </a:lnTo>
                  <a:lnTo>
                    <a:pt x="57" y="50"/>
                  </a:lnTo>
                  <a:lnTo>
                    <a:pt x="49" y="52"/>
                  </a:lnTo>
                  <a:lnTo>
                    <a:pt x="43" y="52"/>
                  </a:lnTo>
                  <a:lnTo>
                    <a:pt x="38" y="54"/>
                  </a:lnTo>
                  <a:lnTo>
                    <a:pt x="32" y="54"/>
                  </a:lnTo>
                  <a:lnTo>
                    <a:pt x="26" y="56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9" y="54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21" y="35"/>
                  </a:lnTo>
                  <a:lnTo>
                    <a:pt x="24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40" y="37"/>
                  </a:lnTo>
                  <a:lnTo>
                    <a:pt x="45" y="37"/>
                  </a:lnTo>
                  <a:lnTo>
                    <a:pt x="51" y="35"/>
                  </a:lnTo>
                  <a:lnTo>
                    <a:pt x="57" y="33"/>
                  </a:lnTo>
                  <a:lnTo>
                    <a:pt x="62" y="33"/>
                  </a:lnTo>
                  <a:lnTo>
                    <a:pt x="68" y="31"/>
                  </a:lnTo>
                  <a:lnTo>
                    <a:pt x="72" y="29"/>
                  </a:lnTo>
                  <a:lnTo>
                    <a:pt x="76" y="25"/>
                  </a:lnTo>
                  <a:lnTo>
                    <a:pt x="81" y="23"/>
                  </a:lnTo>
                  <a:lnTo>
                    <a:pt x="87" y="21"/>
                  </a:lnTo>
                  <a:lnTo>
                    <a:pt x="93" y="18"/>
                  </a:lnTo>
                  <a:lnTo>
                    <a:pt x="97" y="16"/>
                  </a:lnTo>
                  <a:lnTo>
                    <a:pt x="102" y="14"/>
                  </a:lnTo>
                  <a:lnTo>
                    <a:pt x="108" y="12"/>
                  </a:lnTo>
                  <a:lnTo>
                    <a:pt x="112" y="8"/>
                  </a:lnTo>
                  <a:lnTo>
                    <a:pt x="116" y="6"/>
                  </a:lnTo>
                  <a:lnTo>
                    <a:pt x="119" y="4"/>
                  </a:lnTo>
                  <a:lnTo>
                    <a:pt x="123" y="2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2895" y="1821"/>
              <a:ext cx="65" cy="27"/>
            </a:xfrm>
            <a:custGeom>
              <a:avLst/>
              <a:gdLst>
                <a:gd name="T0" fmla="*/ 130 w 130"/>
                <a:gd name="T1" fmla="*/ 0 h 55"/>
                <a:gd name="T2" fmla="*/ 128 w 130"/>
                <a:gd name="T3" fmla="*/ 0 h 55"/>
                <a:gd name="T4" fmla="*/ 124 w 130"/>
                <a:gd name="T5" fmla="*/ 6 h 55"/>
                <a:gd name="T6" fmla="*/ 120 w 130"/>
                <a:gd name="T7" fmla="*/ 8 h 55"/>
                <a:gd name="T8" fmla="*/ 116 w 130"/>
                <a:gd name="T9" fmla="*/ 10 h 55"/>
                <a:gd name="T10" fmla="*/ 113 w 130"/>
                <a:gd name="T11" fmla="*/ 13 h 55"/>
                <a:gd name="T12" fmla="*/ 109 w 130"/>
                <a:gd name="T13" fmla="*/ 17 h 55"/>
                <a:gd name="T14" fmla="*/ 103 w 130"/>
                <a:gd name="T15" fmla="*/ 21 h 55"/>
                <a:gd name="T16" fmla="*/ 99 w 130"/>
                <a:gd name="T17" fmla="*/ 25 h 55"/>
                <a:gd name="T18" fmla="*/ 94 w 130"/>
                <a:gd name="T19" fmla="*/ 27 h 55"/>
                <a:gd name="T20" fmla="*/ 88 w 130"/>
                <a:gd name="T21" fmla="*/ 32 h 55"/>
                <a:gd name="T22" fmla="*/ 80 w 130"/>
                <a:gd name="T23" fmla="*/ 36 h 55"/>
                <a:gd name="T24" fmla="*/ 75 w 130"/>
                <a:gd name="T25" fmla="*/ 40 h 55"/>
                <a:gd name="T26" fmla="*/ 69 w 130"/>
                <a:gd name="T27" fmla="*/ 44 h 55"/>
                <a:gd name="T28" fmla="*/ 61 w 130"/>
                <a:gd name="T29" fmla="*/ 48 h 55"/>
                <a:gd name="T30" fmla="*/ 56 w 130"/>
                <a:gd name="T31" fmla="*/ 50 h 55"/>
                <a:gd name="T32" fmla="*/ 48 w 130"/>
                <a:gd name="T33" fmla="*/ 51 h 55"/>
                <a:gd name="T34" fmla="*/ 42 w 130"/>
                <a:gd name="T35" fmla="*/ 53 h 55"/>
                <a:gd name="T36" fmla="*/ 37 w 130"/>
                <a:gd name="T37" fmla="*/ 55 h 55"/>
                <a:gd name="T38" fmla="*/ 31 w 130"/>
                <a:gd name="T39" fmla="*/ 55 h 55"/>
                <a:gd name="T40" fmla="*/ 25 w 130"/>
                <a:gd name="T41" fmla="*/ 55 h 55"/>
                <a:gd name="T42" fmla="*/ 21 w 130"/>
                <a:gd name="T43" fmla="*/ 55 h 55"/>
                <a:gd name="T44" fmla="*/ 18 w 130"/>
                <a:gd name="T45" fmla="*/ 55 h 55"/>
                <a:gd name="T46" fmla="*/ 8 w 130"/>
                <a:gd name="T47" fmla="*/ 53 h 55"/>
                <a:gd name="T48" fmla="*/ 4 w 130"/>
                <a:gd name="T49" fmla="*/ 53 h 55"/>
                <a:gd name="T50" fmla="*/ 0 w 130"/>
                <a:gd name="T51" fmla="*/ 51 h 55"/>
                <a:gd name="T52" fmla="*/ 0 w 130"/>
                <a:gd name="T53" fmla="*/ 51 h 55"/>
                <a:gd name="T54" fmla="*/ 2 w 130"/>
                <a:gd name="T55" fmla="*/ 32 h 55"/>
                <a:gd name="T56" fmla="*/ 4 w 130"/>
                <a:gd name="T57" fmla="*/ 32 h 55"/>
                <a:gd name="T58" fmla="*/ 8 w 130"/>
                <a:gd name="T59" fmla="*/ 32 h 55"/>
                <a:gd name="T60" fmla="*/ 10 w 130"/>
                <a:gd name="T61" fmla="*/ 32 h 55"/>
                <a:gd name="T62" fmla="*/ 14 w 130"/>
                <a:gd name="T63" fmla="*/ 34 h 55"/>
                <a:gd name="T64" fmla="*/ 19 w 130"/>
                <a:gd name="T65" fmla="*/ 34 h 55"/>
                <a:gd name="T66" fmla="*/ 23 w 130"/>
                <a:gd name="T67" fmla="*/ 36 h 55"/>
                <a:gd name="T68" fmla="*/ 29 w 130"/>
                <a:gd name="T69" fmla="*/ 36 h 55"/>
                <a:gd name="T70" fmla="*/ 33 w 130"/>
                <a:gd name="T71" fmla="*/ 36 h 55"/>
                <a:gd name="T72" fmla="*/ 38 w 130"/>
                <a:gd name="T73" fmla="*/ 36 h 55"/>
                <a:gd name="T74" fmla="*/ 44 w 130"/>
                <a:gd name="T75" fmla="*/ 36 h 55"/>
                <a:gd name="T76" fmla="*/ 48 w 130"/>
                <a:gd name="T77" fmla="*/ 34 h 55"/>
                <a:gd name="T78" fmla="*/ 54 w 130"/>
                <a:gd name="T79" fmla="*/ 32 h 55"/>
                <a:gd name="T80" fmla="*/ 59 w 130"/>
                <a:gd name="T81" fmla="*/ 32 h 55"/>
                <a:gd name="T82" fmla="*/ 65 w 130"/>
                <a:gd name="T83" fmla="*/ 31 h 55"/>
                <a:gd name="T84" fmla="*/ 71 w 130"/>
                <a:gd name="T85" fmla="*/ 27 h 55"/>
                <a:gd name="T86" fmla="*/ 75 w 130"/>
                <a:gd name="T87" fmla="*/ 25 h 55"/>
                <a:gd name="T88" fmla="*/ 80 w 130"/>
                <a:gd name="T89" fmla="*/ 23 h 55"/>
                <a:gd name="T90" fmla="*/ 86 w 130"/>
                <a:gd name="T91" fmla="*/ 21 h 55"/>
                <a:gd name="T92" fmla="*/ 92 w 130"/>
                <a:gd name="T93" fmla="*/ 19 h 55"/>
                <a:gd name="T94" fmla="*/ 95 w 130"/>
                <a:gd name="T95" fmla="*/ 15 h 55"/>
                <a:gd name="T96" fmla="*/ 101 w 130"/>
                <a:gd name="T97" fmla="*/ 13 h 55"/>
                <a:gd name="T98" fmla="*/ 107 w 130"/>
                <a:gd name="T99" fmla="*/ 12 h 55"/>
                <a:gd name="T100" fmla="*/ 111 w 130"/>
                <a:gd name="T101" fmla="*/ 10 h 55"/>
                <a:gd name="T102" fmla="*/ 116 w 130"/>
                <a:gd name="T103" fmla="*/ 6 h 55"/>
                <a:gd name="T104" fmla="*/ 118 w 130"/>
                <a:gd name="T105" fmla="*/ 4 h 55"/>
                <a:gd name="T106" fmla="*/ 122 w 130"/>
                <a:gd name="T107" fmla="*/ 4 h 55"/>
                <a:gd name="T108" fmla="*/ 126 w 130"/>
                <a:gd name="T109" fmla="*/ 0 h 55"/>
                <a:gd name="T110" fmla="*/ 130 w 130"/>
                <a:gd name="T111" fmla="*/ 0 h 55"/>
                <a:gd name="T112" fmla="*/ 130 w 130"/>
                <a:gd name="T1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55">
                  <a:moveTo>
                    <a:pt x="130" y="0"/>
                  </a:moveTo>
                  <a:lnTo>
                    <a:pt x="128" y="0"/>
                  </a:lnTo>
                  <a:lnTo>
                    <a:pt x="124" y="6"/>
                  </a:lnTo>
                  <a:lnTo>
                    <a:pt x="120" y="8"/>
                  </a:lnTo>
                  <a:lnTo>
                    <a:pt x="116" y="10"/>
                  </a:lnTo>
                  <a:lnTo>
                    <a:pt x="113" y="13"/>
                  </a:lnTo>
                  <a:lnTo>
                    <a:pt x="109" y="17"/>
                  </a:lnTo>
                  <a:lnTo>
                    <a:pt x="103" y="21"/>
                  </a:lnTo>
                  <a:lnTo>
                    <a:pt x="99" y="25"/>
                  </a:lnTo>
                  <a:lnTo>
                    <a:pt x="94" y="27"/>
                  </a:lnTo>
                  <a:lnTo>
                    <a:pt x="88" y="32"/>
                  </a:lnTo>
                  <a:lnTo>
                    <a:pt x="80" y="36"/>
                  </a:lnTo>
                  <a:lnTo>
                    <a:pt x="75" y="40"/>
                  </a:lnTo>
                  <a:lnTo>
                    <a:pt x="69" y="44"/>
                  </a:lnTo>
                  <a:lnTo>
                    <a:pt x="61" y="48"/>
                  </a:lnTo>
                  <a:lnTo>
                    <a:pt x="56" y="50"/>
                  </a:lnTo>
                  <a:lnTo>
                    <a:pt x="48" y="51"/>
                  </a:lnTo>
                  <a:lnTo>
                    <a:pt x="42" y="53"/>
                  </a:lnTo>
                  <a:lnTo>
                    <a:pt x="37" y="55"/>
                  </a:lnTo>
                  <a:lnTo>
                    <a:pt x="31" y="55"/>
                  </a:lnTo>
                  <a:lnTo>
                    <a:pt x="25" y="55"/>
                  </a:lnTo>
                  <a:lnTo>
                    <a:pt x="21" y="55"/>
                  </a:lnTo>
                  <a:lnTo>
                    <a:pt x="18" y="55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9" y="34"/>
                  </a:lnTo>
                  <a:lnTo>
                    <a:pt x="23" y="36"/>
                  </a:lnTo>
                  <a:lnTo>
                    <a:pt x="29" y="36"/>
                  </a:lnTo>
                  <a:lnTo>
                    <a:pt x="33" y="36"/>
                  </a:lnTo>
                  <a:lnTo>
                    <a:pt x="38" y="36"/>
                  </a:lnTo>
                  <a:lnTo>
                    <a:pt x="44" y="36"/>
                  </a:lnTo>
                  <a:lnTo>
                    <a:pt x="48" y="34"/>
                  </a:lnTo>
                  <a:lnTo>
                    <a:pt x="54" y="32"/>
                  </a:lnTo>
                  <a:lnTo>
                    <a:pt x="59" y="32"/>
                  </a:lnTo>
                  <a:lnTo>
                    <a:pt x="65" y="31"/>
                  </a:lnTo>
                  <a:lnTo>
                    <a:pt x="71" y="27"/>
                  </a:lnTo>
                  <a:lnTo>
                    <a:pt x="75" y="25"/>
                  </a:lnTo>
                  <a:lnTo>
                    <a:pt x="80" y="23"/>
                  </a:lnTo>
                  <a:lnTo>
                    <a:pt x="86" y="21"/>
                  </a:lnTo>
                  <a:lnTo>
                    <a:pt x="92" y="19"/>
                  </a:lnTo>
                  <a:lnTo>
                    <a:pt x="95" y="15"/>
                  </a:lnTo>
                  <a:lnTo>
                    <a:pt x="101" y="13"/>
                  </a:lnTo>
                  <a:lnTo>
                    <a:pt x="107" y="12"/>
                  </a:lnTo>
                  <a:lnTo>
                    <a:pt x="111" y="10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2" y="4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2943" y="1538"/>
              <a:ext cx="38" cy="41"/>
            </a:xfrm>
            <a:custGeom>
              <a:avLst/>
              <a:gdLst>
                <a:gd name="T0" fmla="*/ 35 w 76"/>
                <a:gd name="T1" fmla="*/ 29 h 82"/>
                <a:gd name="T2" fmla="*/ 44 w 76"/>
                <a:gd name="T3" fmla="*/ 21 h 82"/>
                <a:gd name="T4" fmla="*/ 52 w 76"/>
                <a:gd name="T5" fmla="*/ 18 h 82"/>
                <a:gd name="T6" fmla="*/ 65 w 76"/>
                <a:gd name="T7" fmla="*/ 18 h 82"/>
                <a:gd name="T8" fmla="*/ 73 w 76"/>
                <a:gd name="T9" fmla="*/ 25 h 82"/>
                <a:gd name="T10" fmla="*/ 75 w 76"/>
                <a:gd name="T11" fmla="*/ 35 h 82"/>
                <a:gd name="T12" fmla="*/ 75 w 76"/>
                <a:gd name="T13" fmla="*/ 42 h 82"/>
                <a:gd name="T14" fmla="*/ 75 w 76"/>
                <a:gd name="T15" fmla="*/ 54 h 82"/>
                <a:gd name="T16" fmla="*/ 73 w 76"/>
                <a:gd name="T17" fmla="*/ 61 h 82"/>
                <a:gd name="T18" fmla="*/ 67 w 76"/>
                <a:gd name="T19" fmla="*/ 73 h 82"/>
                <a:gd name="T20" fmla="*/ 57 w 76"/>
                <a:gd name="T21" fmla="*/ 80 h 82"/>
                <a:gd name="T22" fmla="*/ 44 w 76"/>
                <a:gd name="T23" fmla="*/ 82 h 82"/>
                <a:gd name="T24" fmla="*/ 31 w 76"/>
                <a:gd name="T25" fmla="*/ 80 h 82"/>
                <a:gd name="T26" fmla="*/ 18 w 76"/>
                <a:gd name="T27" fmla="*/ 73 h 82"/>
                <a:gd name="T28" fmla="*/ 8 w 76"/>
                <a:gd name="T29" fmla="*/ 65 h 82"/>
                <a:gd name="T30" fmla="*/ 0 w 76"/>
                <a:gd name="T31" fmla="*/ 52 h 82"/>
                <a:gd name="T32" fmla="*/ 0 w 76"/>
                <a:gd name="T33" fmla="*/ 37 h 82"/>
                <a:gd name="T34" fmla="*/ 2 w 76"/>
                <a:gd name="T35" fmla="*/ 23 h 82"/>
                <a:gd name="T36" fmla="*/ 10 w 76"/>
                <a:gd name="T37" fmla="*/ 14 h 82"/>
                <a:gd name="T38" fmla="*/ 18 w 76"/>
                <a:gd name="T39" fmla="*/ 8 h 82"/>
                <a:gd name="T40" fmla="*/ 27 w 76"/>
                <a:gd name="T41" fmla="*/ 4 h 82"/>
                <a:gd name="T42" fmla="*/ 35 w 76"/>
                <a:gd name="T43" fmla="*/ 0 h 82"/>
                <a:gd name="T44" fmla="*/ 44 w 76"/>
                <a:gd name="T45" fmla="*/ 0 h 82"/>
                <a:gd name="T46" fmla="*/ 44 w 76"/>
                <a:gd name="T47" fmla="*/ 0 h 82"/>
                <a:gd name="T48" fmla="*/ 33 w 76"/>
                <a:gd name="T49" fmla="*/ 4 h 82"/>
                <a:gd name="T50" fmla="*/ 18 w 76"/>
                <a:gd name="T51" fmla="*/ 16 h 82"/>
                <a:gd name="T52" fmla="*/ 10 w 76"/>
                <a:gd name="T53" fmla="*/ 27 h 82"/>
                <a:gd name="T54" fmla="*/ 8 w 76"/>
                <a:gd name="T55" fmla="*/ 37 h 82"/>
                <a:gd name="T56" fmla="*/ 10 w 76"/>
                <a:gd name="T57" fmla="*/ 48 h 82"/>
                <a:gd name="T58" fmla="*/ 12 w 76"/>
                <a:gd name="T59" fmla="*/ 57 h 82"/>
                <a:gd name="T60" fmla="*/ 19 w 76"/>
                <a:gd name="T61" fmla="*/ 65 h 82"/>
                <a:gd name="T62" fmla="*/ 31 w 76"/>
                <a:gd name="T63" fmla="*/ 71 h 82"/>
                <a:gd name="T64" fmla="*/ 46 w 76"/>
                <a:gd name="T65" fmla="*/ 71 h 82"/>
                <a:gd name="T66" fmla="*/ 61 w 76"/>
                <a:gd name="T67" fmla="*/ 65 h 82"/>
                <a:gd name="T68" fmla="*/ 67 w 76"/>
                <a:gd name="T69" fmla="*/ 56 h 82"/>
                <a:gd name="T70" fmla="*/ 69 w 76"/>
                <a:gd name="T71" fmla="*/ 44 h 82"/>
                <a:gd name="T72" fmla="*/ 65 w 76"/>
                <a:gd name="T73" fmla="*/ 35 h 82"/>
                <a:gd name="T74" fmla="*/ 57 w 76"/>
                <a:gd name="T75" fmla="*/ 29 h 82"/>
                <a:gd name="T76" fmla="*/ 50 w 76"/>
                <a:gd name="T77" fmla="*/ 27 h 82"/>
                <a:gd name="T78" fmla="*/ 40 w 76"/>
                <a:gd name="T79" fmla="*/ 27 h 82"/>
                <a:gd name="T80" fmla="*/ 35 w 76"/>
                <a:gd name="T81" fmla="*/ 29 h 82"/>
                <a:gd name="T82" fmla="*/ 35 w 76"/>
                <a:gd name="T83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82">
                  <a:moveTo>
                    <a:pt x="35" y="29"/>
                  </a:moveTo>
                  <a:lnTo>
                    <a:pt x="35" y="29"/>
                  </a:lnTo>
                  <a:lnTo>
                    <a:pt x="40" y="25"/>
                  </a:lnTo>
                  <a:lnTo>
                    <a:pt x="44" y="21"/>
                  </a:lnTo>
                  <a:lnTo>
                    <a:pt x="48" y="21"/>
                  </a:lnTo>
                  <a:lnTo>
                    <a:pt x="52" y="18"/>
                  </a:lnTo>
                  <a:lnTo>
                    <a:pt x="57" y="18"/>
                  </a:lnTo>
                  <a:lnTo>
                    <a:pt x="65" y="18"/>
                  </a:lnTo>
                  <a:lnTo>
                    <a:pt x="71" y="21"/>
                  </a:lnTo>
                  <a:lnTo>
                    <a:pt x="73" y="25"/>
                  </a:lnTo>
                  <a:lnTo>
                    <a:pt x="75" y="31"/>
                  </a:lnTo>
                  <a:lnTo>
                    <a:pt x="75" y="35"/>
                  </a:lnTo>
                  <a:lnTo>
                    <a:pt x="75" y="38"/>
                  </a:lnTo>
                  <a:lnTo>
                    <a:pt x="75" y="42"/>
                  </a:lnTo>
                  <a:lnTo>
                    <a:pt x="76" y="48"/>
                  </a:lnTo>
                  <a:lnTo>
                    <a:pt x="75" y="54"/>
                  </a:lnTo>
                  <a:lnTo>
                    <a:pt x="75" y="57"/>
                  </a:lnTo>
                  <a:lnTo>
                    <a:pt x="73" y="61"/>
                  </a:lnTo>
                  <a:lnTo>
                    <a:pt x="71" y="65"/>
                  </a:lnTo>
                  <a:lnTo>
                    <a:pt x="67" y="73"/>
                  </a:lnTo>
                  <a:lnTo>
                    <a:pt x="63" y="78"/>
                  </a:lnTo>
                  <a:lnTo>
                    <a:pt x="57" y="80"/>
                  </a:lnTo>
                  <a:lnTo>
                    <a:pt x="50" y="82"/>
                  </a:lnTo>
                  <a:lnTo>
                    <a:pt x="44" y="82"/>
                  </a:lnTo>
                  <a:lnTo>
                    <a:pt x="38" y="82"/>
                  </a:lnTo>
                  <a:lnTo>
                    <a:pt x="31" y="80"/>
                  </a:lnTo>
                  <a:lnTo>
                    <a:pt x="23" y="78"/>
                  </a:lnTo>
                  <a:lnTo>
                    <a:pt x="18" y="73"/>
                  </a:lnTo>
                  <a:lnTo>
                    <a:pt x="14" y="69"/>
                  </a:lnTo>
                  <a:lnTo>
                    <a:pt x="8" y="65"/>
                  </a:lnTo>
                  <a:lnTo>
                    <a:pt x="4" y="57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6" y="19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18" y="8"/>
                  </a:lnTo>
                  <a:lnTo>
                    <a:pt x="23" y="6"/>
                  </a:lnTo>
                  <a:lnTo>
                    <a:pt x="27" y="4"/>
                  </a:lnTo>
                  <a:lnTo>
                    <a:pt x="31" y="2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3" y="4"/>
                  </a:lnTo>
                  <a:lnTo>
                    <a:pt x="25" y="10"/>
                  </a:lnTo>
                  <a:lnTo>
                    <a:pt x="18" y="16"/>
                  </a:lnTo>
                  <a:lnTo>
                    <a:pt x="12" y="23"/>
                  </a:lnTo>
                  <a:lnTo>
                    <a:pt x="10" y="27"/>
                  </a:lnTo>
                  <a:lnTo>
                    <a:pt x="8" y="33"/>
                  </a:lnTo>
                  <a:lnTo>
                    <a:pt x="8" y="37"/>
                  </a:lnTo>
                  <a:lnTo>
                    <a:pt x="8" y="44"/>
                  </a:lnTo>
                  <a:lnTo>
                    <a:pt x="10" y="48"/>
                  </a:lnTo>
                  <a:lnTo>
                    <a:pt x="10" y="54"/>
                  </a:lnTo>
                  <a:lnTo>
                    <a:pt x="12" y="57"/>
                  </a:lnTo>
                  <a:lnTo>
                    <a:pt x="14" y="61"/>
                  </a:lnTo>
                  <a:lnTo>
                    <a:pt x="19" y="65"/>
                  </a:lnTo>
                  <a:lnTo>
                    <a:pt x="27" y="71"/>
                  </a:lnTo>
                  <a:lnTo>
                    <a:pt x="31" y="71"/>
                  </a:lnTo>
                  <a:lnTo>
                    <a:pt x="40" y="73"/>
                  </a:lnTo>
                  <a:lnTo>
                    <a:pt x="46" y="71"/>
                  </a:lnTo>
                  <a:lnTo>
                    <a:pt x="56" y="69"/>
                  </a:lnTo>
                  <a:lnTo>
                    <a:pt x="61" y="65"/>
                  </a:lnTo>
                  <a:lnTo>
                    <a:pt x="65" y="61"/>
                  </a:lnTo>
                  <a:lnTo>
                    <a:pt x="67" y="56"/>
                  </a:lnTo>
                  <a:lnTo>
                    <a:pt x="69" y="50"/>
                  </a:lnTo>
                  <a:lnTo>
                    <a:pt x="69" y="44"/>
                  </a:lnTo>
                  <a:lnTo>
                    <a:pt x="67" y="38"/>
                  </a:lnTo>
                  <a:lnTo>
                    <a:pt x="65" y="35"/>
                  </a:lnTo>
                  <a:lnTo>
                    <a:pt x="63" y="31"/>
                  </a:lnTo>
                  <a:lnTo>
                    <a:pt x="57" y="29"/>
                  </a:lnTo>
                  <a:lnTo>
                    <a:pt x="54" y="27"/>
                  </a:lnTo>
                  <a:lnTo>
                    <a:pt x="50" y="27"/>
                  </a:lnTo>
                  <a:lnTo>
                    <a:pt x="44" y="27"/>
                  </a:lnTo>
                  <a:lnTo>
                    <a:pt x="40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9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3078" y="1607"/>
              <a:ext cx="35" cy="34"/>
            </a:xfrm>
            <a:custGeom>
              <a:avLst/>
              <a:gdLst>
                <a:gd name="T0" fmla="*/ 23 w 71"/>
                <a:gd name="T1" fmla="*/ 31 h 69"/>
                <a:gd name="T2" fmla="*/ 16 w 71"/>
                <a:gd name="T3" fmla="*/ 27 h 69"/>
                <a:gd name="T4" fmla="*/ 10 w 71"/>
                <a:gd name="T5" fmla="*/ 21 h 69"/>
                <a:gd name="T6" fmla="*/ 10 w 71"/>
                <a:gd name="T7" fmla="*/ 12 h 69"/>
                <a:gd name="T8" fmla="*/ 19 w 71"/>
                <a:gd name="T9" fmla="*/ 4 h 69"/>
                <a:gd name="T10" fmla="*/ 29 w 71"/>
                <a:gd name="T11" fmla="*/ 0 h 69"/>
                <a:gd name="T12" fmla="*/ 40 w 71"/>
                <a:gd name="T13" fmla="*/ 2 h 69"/>
                <a:gd name="T14" fmla="*/ 52 w 71"/>
                <a:gd name="T15" fmla="*/ 6 h 69"/>
                <a:gd name="T16" fmla="*/ 61 w 71"/>
                <a:gd name="T17" fmla="*/ 12 h 69"/>
                <a:gd name="T18" fmla="*/ 67 w 71"/>
                <a:gd name="T19" fmla="*/ 21 h 69"/>
                <a:gd name="T20" fmla="*/ 71 w 71"/>
                <a:gd name="T21" fmla="*/ 33 h 69"/>
                <a:gd name="T22" fmla="*/ 67 w 71"/>
                <a:gd name="T23" fmla="*/ 44 h 69"/>
                <a:gd name="T24" fmla="*/ 59 w 71"/>
                <a:gd name="T25" fmla="*/ 55 h 69"/>
                <a:gd name="T26" fmla="*/ 48 w 71"/>
                <a:gd name="T27" fmla="*/ 65 h 69"/>
                <a:gd name="T28" fmla="*/ 36 w 71"/>
                <a:gd name="T29" fmla="*/ 67 h 69"/>
                <a:gd name="T30" fmla="*/ 27 w 71"/>
                <a:gd name="T31" fmla="*/ 67 h 69"/>
                <a:gd name="T32" fmla="*/ 17 w 71"/>
                <a:gd name="T33" fmla="*/ 65 h 69"/>
                <a:gd name="T34" fmla="*/ 10 w 71"/>
                <a:gd name="T35" fmla="*/ 61 h 69"/>
                <a:gd name="T36" fmla="*/ 2 w 71"/>
                <a:gd name="T37" fmla="*/ 54 h 69"/>
                <a:gd name="T38" fmla="*/ 0 w 71"/>
                <a:gd name="T39" fmla="*/ 42 h 69"/>
                <a:gd name="T40" fmla="*/ 0 w 71"/>
                <a:gd name="T41" fmla="*/ 33 h 69"/>
                <a:gd name="T42" fmla="*/ 0 w 71"/>
                <a:gd name="T43" fmla="*/ 36 h 69"/>
                <a:gd name="T44" fmla="*/ 6 w 71"/>
                <a:gd name="T45" fmla="*/ 44 h 69"/>
                <a:gd name="T46" fmla="*/ 12 w 71"/>
                <a:gd name="T47" fmla="*/ 54 h 69"/>
                <a:gd name="T48" fmla="*/ 19 w 71"/>
                <a:gd name="T49" fmla="*/ 59 h 69"/>
                <a:gd name="T50" fmla="*/ 29 w 71"/>
                <a:gd name="T51" fmla="*/ 61 h 69"/>
                <a:gd name="T52" fmla="*/ 40 w 71"/>
                <a:gd name="T53" fmla="*/ 59 h 69"/>
                <a:gd name="T54" fmla="*/ 50 w 71"/>
                <a:gd name="T55" fmla="*/ 54 h 69"/>
                <a:gd name="T56" fmla="*/ 59 w 71"/>
                <a:gd name="T57" fmla="*/ 44 h 69"/>
                <a:gd name="T58" fmla="*/ 63 w 71"/>
                <a:gd name="T59" fmla="*/ 29 h 69"/>
                <a:gd name="T60" fmla="*/ 57 w 71"/>
                <a:gd name="T61" fmla="*/ 17 h 69"/>
                <a:gd name="T62" fmla="*/ 46 w 71"/>
                <a:gd name="T63" fmla="*/ 12 h 69"/>
                <a:gd name="T64" fmla="*/ 33 w 71"/>
                <a:gd name="T65" fmla="*/ 10 h 69"/>
                <a:gd name="T66" fmla="*/ 23 w 71"/>
                <a:gd name="T67" fmla="*/ 14 h 69"/>
                <a:gd name="T68" fmla="*/ 21 w 71"/>
                <a:gd name="T69" fmla="*/ 21 h 69"/>
                <a:gd name="T70" fmla="*/ 25 w 71"/>
                <a:gd name="T71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69">
                  <a:moveTo>
                    <a:pt x="25" y="31"/>
                  </a:moveTo>
                  <a:lnTo>
                    <a:pt x="23" y="31"/>
                  </a:lnTo>
                  <a:lnTo>
                    <a:pt x="19" y="29"/>
                  </a:lnTo>
                  <a:lnTo>
                    <a:pt x="16" y="27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5" y="2"/>
                  </a:lnTo>
                  <a:lnTo>
                    <a:pt x="29" y="0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52" y="6"/>
                  </a:lnTo>
                  <a:lnTo>
                    <a:pt x="57" y="10"/>
                  </a:lnTo>
                  <a:lnTo>
                    <a:pt x="61" y="12"/>
                  </a:lnTo>
                  <a:lnTo>
                    <a:pt x="65" y="16"/>
                  </a:lnTo>
                  <a:lnTo>
                    <a:pt x="67" y="21"/>
                  </a:lnTo>
                  <a:lnTo>
                    <a:pt x="71" y="27"/>
                  </a:lnTo>
                  <a:lnTo>
                    <a:pt x="71" y="33"/>
                  </a:lnTo>
                  <a:lnTo>
                    <a:pt x="71" y="38"/>
                  </a:lnTo>
                  <a:lnTo>
                    <a:pt x="67" y="44"/>
                  </a:lnTo>
                  <a:lnTo>
                    <a:pt x="65" y="52"/>
                  </a:lnTo>
                  <a:lnTo>
                    <a:pt x="59" y="55"/>
                  </a:lnTo>
                  <a:lnTo>
                    <a:pt x="54" y="61"/>
                  </a:lnTo>
                  <a:lnTo>
                    <a:pt x="48" y="65"/>
                  </a:lnTo>
                  <a:lnTo>
                    <a:pt x="42" y="67"/>
                  </a:lnTo>
                  <a:lnTo>
                    <a:pt x="36" y="67"/>
                  </a:lnTo>
                  <a:lnTo>
                    <a:pt x="33" y="69"/>
                  </a:lnTo>
                  <a:lnTo>
                    <a:pt x="27" y="67"/>
                  </a:lnTo>
                  <a:lnTo>
                    <a:pt x="23" y="67"/>
                  </a:lnTo>
                  <a:lnTo>
                    <a:pt x="17" y="65"/>
                  </a:lnTo>
                  <a:lnTo>
                    <a:pt x="14" y="63"/>
                  </a:lnTo>
                  <a:lnTo>
                    <a:pt x="10" y="61"/>
                  </a:lnTo>
                  <a:lnTo>
                    <a:pt x="6" y="59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12" y="54"/>
                  </a:lnTo>
                  <a:lnTo>
                    <a:pt x="16" y="57"/>
                  </a:lnTo>
                  <a:lnTo>
                    <a:pt x="19" y="59"/>
                  </a:lnTo>
                  <a:lnTo>
                    <a:pt x="25" y="61"/>
                  </a:lnTo>
                  <a:lnTo>
                    <a:pt x="29" y="61"/>
                  </a:lnTo>
                  <a:lnTo>
                    <a:pt x="35" y="61"/>
                  </a:lnTo>
                  <a:lnTo>
                    <a:pt x="40" y="59"/>
                  </a:lnTo>
                  <a:lnTo>
                    <a:pt x="46" y="57"/>
                  </a:lnTo>
                  <a:lnTo>
                    <a:pt x="50" y="54"/>
                  </a:lnTo>
                  <a:lnTo>
                    <a:pt x="55" y="50"/>
                  </a:lnTo>
                  <a:lnTo>
                    <a:pt x="59" y="44"/>
                  </a:lnTo>
                  <a:lnTo>
                    <a:pt x="63" y="36"/>
                  </a:lnTo>
                  <a:lnTo>
                    <a:pt x="63" y="29"/>
                  </a:lnTo>
                  <a:lnTo>
                    <a:pt x="59" y="23"/>
                  </a:lnTo>
                  <a:lnTo>
                    <a:pt x="57" y="17"/>
                  </a:lnTo>
                  <a:lnTo>
                    <a:pt x="52" y="14"/>
                  </a:lnTo>
                  <a:lnTo>
                    <a:pt x="46" y="12"/>
                  </a:lnTo>
                  <a:lnTo>
                    <a:pt x="38" y="10"/>
                  </a:lnTo>
                  <a:lnTo>
                    <a:pt x="33" y="10"/>
                  </a:lnTo>
                  <a:lnTo>
                    <a:pt x="27" y="12"/>
                  </a:lnTo>
                  <a:lnTo>
                    <a:pt x="23" y="14"/>
                  </a:lnTo>
                  <a:lnTo>
                    <a:pt x="21" y="16"/>
                  </a:lnTo>
                  <a:lnTo>
                    <a:pt x="21" y="21"/>
                  </a:lnTo>
                  <a:lnTo>
                    <a:pt x="23" y="27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3160" y="1525"/>
              <a:ext cx="52" cy="54"/>
            </a:xfrm>
            <a:custGeom>
              <a:avLst/>
              <a:gdLst>
                <a:gd name="T0" fmla="*/ 81 w 102"/>
                <a:gd name="T1" fmla="*/ 11 h 108"/>
                <a:gd name="T2" fmla="*/ 72 w 102"/>
                <a:gd name="T3" fmla="*/ 6 h 108"/>
                <a:gd name="T4" fmla="*/ 62 w 102"/>
                <a:gd name="T5" fmla="*/ 2 h 108"/>
                <a:gd name="T6" fmla="*/ 53 w 102"/>
                <a:gd name="T7" fmla="*/ 0 h 108"/>
                <a:gd name="T8" fmla="*/ 40 w 102"/>
                <a:gd name="T9" fmla="*/ 0 h 108"/>
                <a:gd name="T10" fmla="*/ 28 w 102"/>
                <a:gd name="T11" fmla="*/ 6 h 108"/>
                <a:gd name="T12" fmla="*/ 19 w 102"/>
                <a:gd name="T13" fmla="*/ 13 h 108"/>
                <a:gd name="T14" fmla="*/ 13 w 102"/>
                <a:gd name="T15" fmla="*/ 23 h 108"/>
                <a:gd name="T16" fmla="*/ 7 w 102"/>
                <a:gd name="T17" fmla="*/ 30 h 108"/>
                <a:gd name="T18" fmla="*/ 4 w 102"/>
                <a:gd name="T19" fmla="*/ 40 h 108"/>
                <a:gd name="T20" fmla="*/ 2 w 102"/>
                <a:gd name="T21" fmla="*/ 47 h 108"/>
                <a:gd name="T22" fmla="*/ 0 w 102"/>
                <a:gd name="T23" fmla="*/ 57 h 108"/>
                <a:gd name="T24" fmla="*/ 2 w 102"/>
                <a:gd name="T25" fmla="*/ 70 h 108"/>
                <a:gd name="T26" fmla="*/ 7 w 102"/>
                <a:gd name="T27" fmla="*/ 85 h 108"/>
                <a:gd name="T28" fmla="*/ 19 w 102"/>
                <a:gd name="T29" fmla="*/ 97 h 108"/>
                <a:gd name="T30" fmla="*/ 32 w 102"/>
                <a:gd name="T31" fmla="*/ 104 h 108"/>
                <a:gd name="T32" fmla="*/ 47 w 102"/>
                <a:gd name="T33" fmla="*/ 108 h 108"/>
                <a:gd name="T34" fmla="*/ 61 w 102"/>
                <a:gd name="T35" fmla="*/ 106 h 108"/>
                <a:gd name="T36" fmla="*/ 70 w 102"/>
                <a:gd name="T37" fmla="*/ 104 h 108"/>
                <a:gd name="T38" fmla="*/ 81 w 102"/>
                <a:gd name="T39" fmla="*/ 99 h 108"/>
                <a:gd name="T40" fmla="*/ 93 w 102"/>
                <a:gd name="T41" fmla="*/ 89 h 108"/>
                <a:gd name="T42" fmla="*/ 99 w 102"/>
                <a:gd name="T43" fmla="*/ 82 h 108"/>
                <a:gd name="T44" fmla="*/ 100 w 102"/>
                <a:gd name="T45" fmla="*/ 72 h 108"/>
                <a:gd name="T46" fmla="*/ 99 w 102"/>
                <a:gd name="T47" fmla="*/ 63 h 108"/>
                <a:gd name="T48" fmla="*/ 95 w 102"/>
                <a:gd name="T49" fmla="*/ 55 h 108"/>
                <a:gd name="T50" fmla="*/ 85 w 102"/>
                <a:gd name="T51" fmla="*/ 45 h 108"/>
                <a:gd name="T52" fmla="*/ 72 w 102"/>
                <a:gd name="T53" fmla="*/ 38 h 108"/>
                <a:gd name="T54" fmla="*/ 64 w 102"/>
                <a:gd name="T55" fmla="*/ 38 h 108"/>
                <a:gd name="T56" fmla="*/ 53 w 102"/>
                <a:gd name="T57" fmla="*/ 40 h 108"/>
                <a:gd name="T58" fmla="*/ 42 w 102"/>
                <a:gd name="T59" fmla="*/ 45 h 108"/>
                <a:gd name="T60" fmla="*/ 36 w 102"/>
                <a:gd name="T61" fmla="*/ 57 h 108"/>
                <a:gd name="T62" fmla="*/ 38 w 102"/>
                <a:gd name="T63" fmla="*/ 68 h 108"/>
                <a:gd name="T64" fmla="*/ 45 w 102"/>
                <a:gd name="T65" fmla="*/ 74 h 108"/>
                <a:gd name="T66" fmla="*/ 59 w 102"/>
                <a:gd name="T67" fmla="*/ 76 h 108"/>
                <a:gd name="T68" fmla="*/ 59 w 102"/>
                <a:gd name="T69" fmla="*/ 74 h 108"/>
                <a:gd name="T70" fmla="*/ 45 w 102"/>
                <a:gd name="T71" fmla="*/ 66 h 108"/>
                <a:gd name="T72" fmla="*/ 47 w 102"/>
                <a:gd name="T73" fmla="*/ 53 h 108"/>
                <a:gd name="T74" fmla="*/ 59 w 102"/>
                <a:gd name="T75" fmla="*/ 47 h 108"/>
                <a:gd name="T76" fmla="*/ 72 w 102"/>
                <a:gd name="T77" fmla="*/ 47 h 108"/>
                <a:gd name="T78" fmla="*/ 81 w 102"/>
                <a:gd name="T79" fmla="*/ 53 h 108"/>
                <a:gd name="T80" fmla="*/ 85 w 102"/>
                <a:gd name="T81" fmla="*/ 59 h 108"/>
                <a:gd name="T82" fmla="*/ 89 w 102"/>
                <a:gd name="T83" fmla="*/ 72 h 108"/>
                <a:gd name="T84" fmla="*/ 81 w 102"/>
                <a:gd name="T85" fmla="*/ 87 h 108"/>
                <a:gd name="T86" fmla="*/ 70 w 102"/>
                <a:gd name="T87" fmla="*/ 95 h 108"/>
                <a:gd name="T88" fmla="*/ 61 w 102"/>
                <a:gd name="T89" fmla="*/ 99 h 108"/>
                <a:gd name="T90" fmla="*/ 53 w 102"/>
                <a:gd name="T91" fmla="*/ 99 h 108"/>
                <a:gd name="T92" fmla="*/ 43 w 102"/>
                <a:gd name="T93" fmla="*/ 99 h 108"/>
                <a:gd name="T94" fmla="*/ 34 w 102"/>
                <a:gd name="T95" fmla="*/ 95 h 108"/>
                <a:gd name="T96" fmla="*/ 26 w 102"/>
                <a:gd name="T97" fmla="*/ 89 h 108"/>
                <a:gd name="T98" fmla="*/ 19 w 102"/>
                <a:gd name="T99" fmla="*/ 82 h 108"/>
                <a:gd name="T100" fmla="*/ 13 w 102"/>
                <a:gd name="T101" fmla="*/ 72 h 108"/>
                <a:gd name="T102" fmla="*/ 13 w 102"/>
                <a:gd name="T103" fmla="*/ 64 h 108"/>
                <a:gd name="T104" fmla="*/ 13 w 102"/>
                <a:gd name="T105" fmla="*/ 55 h 108"/>
                <a:gd name="T106" fmla="*/ 15 w 102"/>
                <a:gd name="T107" fmla="*/ 45 h 108"/>
                <a:gd name="T108" fmla="*/ 19 w 102"/>
                <a:gd name="T109" fmla="*/ 36 h 108"/>
                <a:gd name="T110" fmla="*/ 24 w 102"/>
                <a:gd name="T111" fmla="*/ 26 h 108"/>
                <a:gd name="T112" fmla="*/ 32 w 102"/>
                <a:gd name="T113" fmla="*/ 19 h 108"/>
                <a:gd name="T114" fmla="*/ 45 w 102"/>
                <a:gd name="T115" fmla="*/ 11 h 108"/>
                <a:gd name="T116" fmla="*/ 57 w 102"/>
                <a:gd name="T117" fmla="*/ 11 h 108"/>
                <a:gd name="T118" fmla="*/ 70 w 102"/>
                <a:gd name="T119" fmla="*/ 15 h 108"/>
                <a:gd name="T120" fmla="*/ 83 w 102"/>
                <a:gd name="T121" fmla="*/ 23 h 108"/>
                <a:gd name="T122" fmla="*/ 83 w 102"/>
                <a:gd name="T123" fmla="*/ 1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" h="108">
                  <a:moveTo>
                    <a:pt x="83" y="13"/>
                  </a:moveTo>
                  <a:lnTo>
                    <a:pt x="81" y="11"/>
                  </a:lnTo>
                  <a:lnTo>
                    <a:pt x="76" y="7"/>
                  </a:lnTo>
                  <a:lnTo>
                    <a:pt x="72" y="6"/>
                  </a:lnTo>
                  <a:lnTo>
                    <a:pt x="68" y="4"/>
                  </a:lnTo>
                  <a:lnTo>
                    <a:pt x="62" y="2"/>
                  </a:lnTo>
                  <a:lnTo>
                    <a:pt x="59" y="2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6" y="4"/>
                  </a:lnTo>
                  <a:lnTo>
                    <a:pt x="28" y="6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17" y="17"/>
                  </a:lnTo>
                  <a:lnTo>
                    <a:pt x="13" y="23"/>
                  </a:lnTo>
                  <a:lnTo>
                    <a:pt x="11" y="26"/>
                  </a:lnTo>
                  <a:lnTo>
                    <a:pt x="7" y="30"/>
                  </a:lnTo>
                  <a:lnTo>
                    <a:pt x="5" y="36"/>
                  </a:lnTo>
                  <a:lnTo>
                    <a:pt x="4" y="40"/>
                  </a:lnTo>
                  <a:lnTo>
                    <a:pt x="2" y="44"/>
                  </a:lnTo>
                  <a:lnTo>
                    <a:pt x="2" y="47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70"/>
                  </a:lnTo>
                  <a:lnTo>
                    <a:pt x="5" y="78"/>
                  </a:lnTo>
                  <a:lnTo>
                    <a:pt x="7" y="85"/>
                  </a:lnTo>
                  <a:lnTo>
                    <a:pt x="13" y="93"/>
                  </a:lnTo>
                  <a:lnTo>
                    <a:pt x="19" y="97"/>
                  </a:lnTo>
                  <a:lnTo>
                    <a:pt x="24" y="103"/>
                  </a:lnTo>
                  <a:lnTo>
                    <a:pt x="32" y="104"/>
                  </a:lnTo>
                  <a:lnTo>
                    <a:pt x="40" y="108"/>
                  </a:lnTo>
                  <a:lnTo>
                    <a:pt x="47" y="108"/>
                  </a:lnTo>
                  <a:lnTo>
                    <a:pt x="57" y="108"/>
                  </a:lnTo>
                  <a:lnTo>
                    <a:pt x="61" y="106"/>
                  </a:lnTo>
                  <a:lnTo>
                    <a:pt x="64" y="106"/>
                  </a:lnTo>
                  <a:lnTo>
                    <a:pt x="70" y="104"/>
                  </a:lnTo>
                  <a:lnTo>
                    <a:pt x="74" y="104"/>
                  </a:lnTo>
                  <a:lnTo>
                    <a:pt x="81" y="99"/>
                  </a:lnTo>
                  <a:lnTo>
                    <a:pt x="87" y="95"/>
                  </a:lnTo>
                  <a:lnTo>
                    <a:pt x="93" y="89"/>
                  </a:lnTo>
                  <a:lnTo>
                    <a:pt x="97" y="85"/>
                  </a:lnTo>
                  <a:lnTo>
                    <a:pt x="99" y="82"/>
                  </a:lnTo>
                  <a:lnTo>
                    <a:pt x="100" y="76"/>
                  </a:lnTo>
                  <a:lnTo>
                    <a:pt x="100" y="72"/>
                  </a:lnTo>
                  <a:lnTo>
                    <a:pt x="102" y="68"/>
                  </a:lnTo>
                  <a:lnTo>
                    <a:pt x="99" y="63"/>
                  </a:lnTo>
                  <a:lnTo>
                    <a:pt x="99" y="59"/>
                  </a:lnTo>
                  <a:lnTo>
                    <a:pt x="95" y="55"/>
                  </a:lnTo>
                  <a:lnTo>
                    <a:pt x="93" y="51"/>
                  </a:lnTo>
                  <a:lnTo>
                    <a:pt x="85" y="45"/>
                  </a:lnTo>
                  <a:lnTo>
                    <a:pt x="78" y="42"/>
                  </a:lnTo>
                  <a:lnTo>
                    <a:pt x="72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61" y="38"/>
                  </a:lnTo>
                  <a:lnTo>
                    <a:pt x="53" y="40"/>
                  </a:lnTo>
                  <a:lnTo>
                    <a:pt x="47" y="44"/>
                  </a:lnTo>
                  <a:lnTo>
                    <a:pt x="42" y="45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64"/>
                  </a:lnTo>
                  <a:lnTo>
                    <a:pt x="38" y="68"/>
                  </a:lnTo>
                  <a:lnTo>
                    <a:pt x="42" y="72"/>
                  </a:lnTo>
                  <a:lnTo>
                    <a:pt x="45" y="74"/>
                  </a:lnTo>
                  <a:lnTo>
                    <a:pt x="51" y="76"/>
                  </a:lnTo>
                  <a:lnTo>
                    <a:pt x="59" y="76"/>
                  </a:lnTo>
                  <a:lnTo>
                    <a:pt x="61" y="76"/>
                  </a:lnTo>
                  <a:lnTo>
                    <a:pt x="59" y="74"/>
                  </a:lnTo>
                  <a:lnTo>
                    <a:pt x="51" y="72"/>
                  </a:lnTo>
                  <a:lnTo>
                    <a:pt x="45" y="66"/>
                  </a:lnTo>
                  <a:lnTo>
                    <a:pt x="45" y="59"/>
                  </a:lnTo>
                  <a:lnTo>
                    <a:pt x="47" y="53"/>
                  </a:lnTo>
                  <a:lnTo>
                    <a:pt x="53" y="51"/>
                  </a:lnTo>
                  <a:lnTo>
                    <a:pt x="59" y="47"/>
                  </a:lnTo>
                  <a:lnTo>
                    <a:pt x="66" y="47"/>
                  </a:lnTo>
                  <a:lnTo>
                    <a:pt x="72" y="47"/>
                  </a:lnTo>
                  <a:lnTo>
                    <a:pt x="80" y="51"/>
                  </a:lnTo>
                  <a:lnTo>
                    <a:pt x="81" y="53"/>
                  </a:lnTo>
                  <a:lnTo>
                    <a:pt x="85" y="55"/>
                  </a:lnTo>
                  <a:lnTo>
                    <a:pt x="85" y="59"/>
                  </a:lnTo>
                  <a:lnTo>
                    <a:pt x="89" y="64"/>
                  </a:lnTo>
                  <a:lnTo>
                    <a:pt x="89" y="72"/>
                  </a:lnTo>
                  <a:lnTo>
                    <a:pt x="85" y="80"/>
                  </a:lnTo>
                  <a:lnTo>
                    <a:pt x="81" y="87"/>
                  </a:lnTo>
                  <a:lnTo>
                    <a:pt x="74" y="93"/>
                  </a:lnTo>
                  <a:lnTo>
                    <a:pt x="70" y="95"/>
                  </a:lnTo>
                  <a:lnTo>
                    <a:pt x="66" y="99"/>
                  </a:lnTo>
                  <a:lnTo>
                    <a:pt x="61" y="99"/>
                  </a:lnTo>
                  <a:lnTo>
                    <a:pt x="57" y="101"/>
                  </a:lnTo>
                  <a:lnTo>
                    <a:pt x="53" y="99"/>
                  </a:lnTo>
                  <a:lnTo>
                    <a:pt x="47" y="99"/>
                  </a:lnTo>
                  <a:lnTo>
                    <a:pt x="43" y="99"/>
                  </a:lnTo>
                  <a:lnTo>
                    <a:pt x="38" y="97"/>
                  </a:lnTo>
                  <a:lnTo>
                    <a:pt x="34" y="95"/>
                  </a:lnTo>
                  <a:lnTo>
                    <a:pt x="30" y="91"/>
                  </a:lnTo>
                  <a:lnTo>
                    <a:pt x="26" y="89"/>
                  </a:lnTo>
                  <a:lnTo>
                    <a:pt x="24" y="87"/>
                  </a:lnTo>
                  <a:lnTo>
                    <a:pt x="19" y="82"/>
                  </a:lnTo>
                  <a:lnTo>
                    <a:pt x="15" y="76"/>
                  </a:lnTo>
                  <a:lnTo>
                    <a:pt x="13" y="72"/>
                  </a:lnTo>
                  <a:lnTo>
                    <a:pt x="13" y="68"/>
                  </a:lnTo>
                  <a:lnTo>
                    <a:pt x="13" y="64"/>
                  </a:lnTo>
                  <a:lnTo>
                    <a:pt x="13" y="61"/>
                  </a:lnTo>
                  <a:lnTo>
                    <a:pt x="13" y="55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19" y="42"/>
                  </a:lnTo>
                  <a:lnTo>
                    <a:pt x="19" y="36"/>
                  </a:lnTo>
                  <a:lnTo>
                    <a:pt x="23" y="30"/>
                  </a:lnTo>
                  <a:lnTo>
                    <a:pt x="24" y="26"/>
                  </a:lnTo>
                  <a:lnTo>
                    <a:pt x="26" y="25"/>
                  </a:lnTo>
                  <a:lnTo>
                    <a:pt x="32" y="19"/>
                  </a:lnTo>
                  <a:lnTo>
                    <a:pt x="40" y="15"/>
                  </a:lnTo>
                  <a:lnTo>
                    <a:pt x="45" y="11"/>
                  </a:lnTo>
                  <a:lnTo>
                    <a:pt x="51" y="11"/>
                  </a:lnTo>
                  <a:lnTo>
                    <a:pt x="57" y="11"/>
                  </a:lnTo>
                  <a:lnTo>
                    <a:pt x="62" y="11"/>
                  </a:lnTo>
                  <a:lnTo>
                    <a:pt x="70" y="15"/>
                  </a:lnTo>
                  <a:lnTo>
                    <a:pt x="78" y="21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3" y="13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3083" y="1554"/>
              <a:ext cx="24" cy="27"/>
            </a:xfrm>
            <a:custGeom>
              <a:avLst/>
              <a:gdLst>
                <a:gd name="T0" fmla="*/ 7 w 47"/>
                <a:gd name="T1" fmla="*/ 5 h 53"/>
                <a:gd name="T2" fmla="*/ 9 w 47"/>
                <a:gd name="T3" fmla="*/ 5 h 53"/>
                <a:gd name="T4" fmla="*/ 13 w 47"/>
                <a:gd name="T5" fmla="*/ 4 h 53"/>
                <a:gd name="T6" fmla="*/ 19 w 47"/>
                <a:gd name="T7" fmla="*/ 2 h 53"/>
                <a:gd name="T8" fmla="*/ 24 w 47"/>
                <a:gd name="T9" fmla="*/ 0 h 53"/>
                <a:gd name="T10" fmla="*/ 32 w 47"/>
                <a:gd name="T11" fmla="*/ 0 h 53"/>
                <a:gd name="T12" fmla="*/ 38 w 47"/>
                <a:gd name="T13" fmla="*/ 4 h 53"/>
                <a:gd name="T14" fmla="*/ 42 w 47"/>
                <a:gd name="T15" fmla="*/ 5 h 53"/>
                <a:gd name="T16" fmla="*/ 43 w 47"/>
                <a:gd name="T17" fmla="*/ 11 h 53"/>
                <a:gd name="T18" fmla="*/ 45 w 47"/>
                <a:gd name="T19" fmla="*/ 15 h 53"/>
                <a:gd name="T20" fmla="*/ 47 w 47"/>
                <a:gd name="T21" fmla="*/ 23 h 53"/>
                <a:gd name="T22" fmla="*/ 47 w 47"/>
                <a:gd name="T23" fmla="*/ 28 h 53"/>
                <a:gd name="T24" fmla="*/ 47 w 47"/>
                <a:gd name="T25" fmla="*/ 34 h 53"/>
                <a:gd name="T26" fmla="*/ 45 w 47"/>
                <a:gd name="T27" fmla="*/ 38 h 53"/>
                <a:gd name="T28" fmla="*/ 43 w 47"/>
                <a:gd name="T29" fmla="*/ 42 h 53"/>
                <a:gd name="T30" fmla="*/ 38 w 47"/>
                <a:gd name="T31" fmla="*/ 49 h 53"/>
                <a:gd name="T32" fmla="*/ 30 w 47"/>
                <a:gd name="T33" fmla="*/ 53 h 53"/>
                <a:gd name="T34" fmla="*/ 26 w 47"/>
                <a:gd name="T35" fmla="*/ 53 h 53"/>
                <a:gd name="T36" fmla="*/ 23 w 47"/>
                <a:gd name="T37" fmla="*/ 53 h 53"/>
                <a:gd name="T38" fmla="*/ 17 w 47"/>
                <a:gd name="T39" fmla="*/ 53 h 53"/>
                <a:gd name="T40" fmla="*/ 15 w 47"/>
                <a:gd name="T41" fmla="*/ 53 h 53"/>
                <a:gd name="T42" fmla="*/ 7 w 47"/>
                <a:gd name="T43" fmla="*/ 49 h 53"/>
                <a:gd name="T44" fmla="*/ 4 w 47"/>
                <a:gd name="T45" fmla="*/ 45 h 53"/>
                <a:gd name="T46" fmla="*/ 0 w 47"/>
                <a:gd name="T47" fmla="*/ 38 h 53"/>
                <a:gd name="T48" fmla="*/ 0 w 47"/>
                <a:gd name="T49" fmla="*/ 34 h 53"/>
                <a:gd name="T50" fmla="*/ 2 w 47"/>
                <a:gd name="T51" fmla="*/ 30 h 53"/>
                <a:gd name="T52" fmla="*/ 5 w 47"/>
                <a:gd name="T53" fmla="*/ 28 h 53"/>
                <a:gd name="T54" fmla="*/ 7 w 47"/>
                <a:gd name="T55" fmla="*/ 26 h 53"/>
                <a:gd name="T56" fmla="*/ 11 w 47"/>
                <a:gd name="T57" fmla="*/ 24 h 53"/>
                <a:gd name="T58" fmla="*/ 15 w 47"/>
                <a:gd name="T59" fmla="*/ 24 h 53"/>
                <a:gd name="T60" fmla="*/ 15 w 47"/>
                <a:gd name="T61" fmla="*/ 24 h 53"/>
                <a:gd name="T62" fmla="*/ 13 w 47"/>
                <a:gd name="T63" fmla="*/ 26 h 53"/>
                <a:gd name="T64" fmla="*/ 9 w 47"/>
                <a:gd name="T65" fmla="*/ 32 h 53"/>
                <a:gd name="T66" fmla="*/ 7 w 47"/>
                <a:gd name="T67" fmla="*/ 36 h 53"/>
                <a:gd name="T68" fmla="*/ 13 w 47"/>
                <a:gd name="T69" fmla="*/ 44 h 53"/>
                <a:gd name="T70" fmla="*/ 21 w 47"/>
                <a:gd name="T71" fmla="*/ 45 h 53"/>
                <a:gd name="T72" fmla="*/ 28 w 47"/>
                <a:gd name="T73" fmla="*/ 45 h 53"/>
                <a:gd name="T74" fmla="*/ 32 w 47"/>
                <a:gd name="T75" fmla="*/ 44 h 53"/>
                <a:gd name="T76" fmla="*/ 36 w 47"/>
                <a:gd name="T77" fmla="*/ 40 h 53"/>
                <a:gd name="T78" fmla="*/ 38 w 47"/>
                <a:gd name="T79" fmla="*/ 38 h 53"/>
                <a:gd name="T80" fmla="*/ 42 w 47"/>
                <a:gd name="T81" fmla="*/ 34 h 53"/>
                <a:gd name="T82" fmla="*/ 42 w 47"/>
                <a:gd name="T83" fmla="*/ 28 h 53"/>
                <a:gd name="T84" fmla="*/ 42 w 47"/>
                <a:gd name="T85" fmla="*/ 23 h 53"/>
                <a:gd name="T86" fmla="*/ 42 w 47"/>
                <a:gd name="T87" fmla="*/ 19 h 53"/>
                <a:gd name="T88" fmla="*/ 40 w 47"/>
                <a:gd name="T89" fmla="*/ 15 h 53"/>
                <a:gd name="T90" fmla="*/ 34 w 47"/>
                <a:gd name="T91" fmla="*/ 9 h 53"/>
                <a:gd name="T92" fmla="*/ 28 w 47"/>
                <a:gd name="T93" fmla="*/ 5 h 53"/>
                <a:gd name="T94" fmla="*/ 23 w 47"/>
                <a:gd name="T95" fmla="*/ 5 h 53"/>
                <a:gd name="T96" fmla="*/ 15 w 47"/>
                <a:gd name="T97" fmla="*/ 5 h 53"/>
                <a:gd name="T98" fmla="*/ 9 w 47"/>
                <a:gd name="T99" fmla="*/ 5 h 53"/>
                <a:gd name="T100" fmla="*/ 7 w 47"/>
                <a:gd name="T101" fmla="*/ 5 h 53"/>
                <a:gd name="T102" fmla="*/ 7 w 47"/>
                <a:gd name="T103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53">
                  <a:moveTo>
                    <a:pt x="7" y="5"/>
                  </a:moveTo>
                  <a:lnTo>
                    <a:pt x="9" y="5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3" y="11"/>
                  </a:lnTo>
                  <a:lnTo>
                    <a:pt x="45" y="15"/>
                  </a:lnTo>
                  <a:lnTo>
                    <a:pt x="47" y="23"/>
                  </a:lnTo>
                  <a:lnTo>
                    <a:pt x="47" y="28"/>
                  </a:lnTo>
                  <a:lnTo>
                    <a:pt x="47" y="34"/>
                  </a:lnTo>
                  <a:lnTo>
                    <a:pt x="45" y="38"/>
                  </a:lnTo>
                  <a:lnTo>
                    <a:pt x="43" y="42"/>
                  </a:lnTo>
                  <a:lnTo>
                    <a:pt x="38" y="49"/>
                  </a:lnTo>
                  <a:lnTo>
                    <a:pt x="30" y="53"/>
                  </a:lnTo>
                  <a:lnTo>
                    <a:pt x="26" y="53"/>
                  </a:lnTo>
                  <a:lnTo>
                    <a:pt x="23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7" y="49"/>
                  </a:lnTo>
                  <a:lnTo>
                    <a:pt x="4" y="45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5" y="28"/>
                  </a:lnTo>
                  <a:lnTo>
                    <a:pt x="7" y="26"/>
                  </a:lnTo>
                  <a:lnTo>
                    <a:pt x="11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3" y="26"/>
                  </a:lnTo>
                  <a:lnTo>
                    <a:pt x="9" y="32"/>
                  </a:lnTo>
                  <a:lnTo>
                    <a:pt x="7" y="36"/>
                  </a:lnTo>
                  <a:lnTo>
                    <a:pt x="13" y="44"/>
                  </a:lnTo>
                  <a:lnTo>
                    <a:pt x="21" y="45"/>
                  </a:lnTo>
                  <a:lnTo>
                    <a:pt x="28" y="45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28"/>
                  </a:lnTo>
                  <a:lnTo>
                    <a:pt x="42" y="23"/>
                  </a:lnTo>
                  <a:lnTo>
                    <a:pt x="42" y="19"/>
                  </a:lnTo>
                  <a:lnTo>
                    <a:pt x="40" y="15"/>
                  </a:lnTo>
                  <a:lnTo>
                    <a:pt x="34" y="9"/>
                  </a:lnTo>
                  <a:lnTo>
                    <a:pt x="28" y="5"/>
                  </a:lnTo>
                  <a:lnTo>
                    <a:pt x="23" y="5"/>
                  </a:lnTo>
                  <a:lnTo>
                    <a:pt x="15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3007" y="1394"/>
              <a:ext cx="68" cy="56"/>
            </a:xfrm>
            <a:custGeom>
              <a:avLst/>
              <a:gdLst>
                <a:gd name="T0" fmla="*/ 70 w 135"/>
                <a:gd name="T1" fmla="*/ 71 h 113"/>
                <a:gd name="T2" fmla="*/ 53 w 135"/>
                <a:gd name="T3" fmla="*/ 67 h 113"/>
                <a:gd name="T4" fmla="*/ 49 w 135"/>
                <a:gd name="T5" fmla="*/ 54 h 113"/>
                <a:gd name="T6" fmla="*/ 55 w 135"/>
                <a:gd name="T7" fmla="*/ 35 h 113"/>
                <a:gd name="T8" fmla="*/ 68 w 135"/>
                <a:gd name="T9" fmla="*/ 18 h 113"/>
                <a:gd name="T10" fmla="*/ 83 w 135"/>
                <a:gd name="T11" fmla="*/ 8 h 113"/>
                <a:gd name="T12" fmla="*/ 102 w 135"/>
                <a:gd name="T13" fmla="*/ 6 h 113"/>
                <a:gd name="T14" fmla="*/ 119 w 135"/>
                <a:gd name="T15" fmla="*/ 16 h 113"/>
                <a:gd name="T16" fmla="*/ 129 w 135"/>
                <a:gd name="T17" fmla="*/ 29 h 113"/>
                <a:gd name="T18" fmla="*/ 133 w 135"/>
                <a:gd name="T19" fmla="*/ 40 h 113"/>
                <a:gd name="T20" fmla="*/ 135 w 135"/>
                <a:gd name="T21" fmla="*/ 54 h 113"/>
                <a:gd name="T22" fmla="*/ 131 w 135"/>
                <a:gd name="T23" fmla="*/ 67 h 113"/>
                <a:gd name="T24" fmla="*/ 121 w 135"/>
                <a:gd name="T25" fmla="*/ 86 h 113"/>
                <a:gd name="T26" fmla="*/ 102 w 135"/>
                <a:gd name="T27" fmla="*/ 101 h 113"/>
                <a:gd name="T28" fmla="*/ 91 w 135"/>
                <a:gd name="T29" fmla="*/ 107 h 113"/>
                <a:gd name="T30" fmla="*/ 76 w 135"/>
                <a:gd name="T31" fmla="*/ 111 h 113"/>
                <a:gd name="T32" fmla="*/ 61 w 135"/>
                <a:gd name="T33" fmla="*/ 111 h 113"/>
                <a:gd name="T34" fmla="*/ 45 w 135"/>
                <a:gd name="T35" fmla="*/ 107 h 113"/>
                <a:gd name="T36" fmla="*/ 32 w 135"/>
                <a:gd name="T37" fmla="*/ 101 h 113"/>
                <a:gd name="T38" fmla="*/ 17 w 135"/>
                <a:gd name="T39" fmla="*/ 90 h 113"/>
                <a:gd name="T40" fmla="*/ 5 w 135"/>
                <a:gd name="T41" fmla="*/ 75 h 113"/>
                <a:gd name="T42" fmla="*/ 0 w 135"/>
                <a:gd name="T43" fmla="*/ 54 h 113"/>
                <a:gd name="T44" fmla="*/ 4 w 135"/>
                <a:gd name="T45" fmla="*/ 37 h 113"/>
                <a:gd name="T46" fmla="*/ 13 w 135"/>
                <a:gd name="T47" fmla="*/ 21 h 113"/>
                <a:gd name="T48" fmla="*/ 26 w 135"/>
                <a:gd name="T49" fmla="*/ 10 h 113"/>
                <a:gd name="T50" fmla="*/ 47 w 135"/>
                <a:gd name="T51" fmla="*/ 0 h 113"/>
                <a:gd name="T52" fmla="*/ 62 w 135"/>
                <a:gd name="T53" fmla="*/ 2 h 113"/>
                <a:gd name="T54" fmla="*/ 49 w 135"/>
                <a:gd name="T55" fmla="*/ 6 h 113"/>
                <a:gd name="T56" fmla="*/ 36 w 135"/>
                <a:gd name="T57" fmla="*/ 16 h 113"/>
                <a:gd name="T58" fmla="*/ 21 w 135"/>
                <a:gd name="T59" fmla="*/ 25 h 113"/>
                <a:gd name="T60" fmla="*/ 13 w 135"/>
                <a:gd name="T61" fmla="*/ 42 h 113"/>
                <a:gd name="T62" fmla="*/ 11 w 135"/>
                <a:gd name="T63" fmla="*/ 61 h 113"/>
                <a:gd name="T64" fmla="*/ 19 w 135"/>
                <a:gd name="T65" fmla="*/ 78 h 113"/>
                <a:gd name="T66" fmla="*/ 32 w 135"/>
                <a:gd name="T67" fmla="*/ 90 h 113"/>
                <a:gd name="T68" fmla="*/ 49 w 135"/>
                <a:gd name="T69" fmla="*/ 97 h 113"/>
                <a:gd name="T70" fmla="*/ 68 w 135"/>
                <a:gd name="T71" fmla="*/ 99 h 113"/>
                <a:gd name="T72" fmla="*/ 87 w 135"/>
                <a:gd name="T73" fmla="*/ 99 h 113"/>
                <a:gd name="T74" fmla="*/ 102 w 135"/>
                <a:gd name="T75" fmla="*/ 92 h 113"/>
                <a:gd name="T76" fmla="*/ 116 w 135"/>
                <a:gd name="T77" fmla="*/ 82 h 113"/>
                <a:gd name="T78" fmla="*/ 121 w 135"/>
                <a:gd name="T79" fmla="*/ 71 h 113"/>
                <a:gd name="T80" fmla="*/ 125 w 135"/>
                <a:gd name="T81" fmla="*/ 57 h 113"/>
                <a:gd name="T82" fmla="*/ 121 w 135"/>
                <a:gd name="T83" fmla="*/ 42 h 113"/>
                <a:gd name="T84" fmla="*/ 116 w 135"/>
                <a:gd name="T85" fmla="*/ 29 h 113"/>
                <a:gd name="T86" fmla="*/ 104 w 135"/>
                <a:gd name="T87" fmla="*/ 18 h 113"/>
                <a:gd name="T88" fmla="*/ 85 w 135"/>
                <a:gd name="T89" fmla="*/ 19 h 113"/>
                <a:gd name="T90" fmla="*/ 74 w 135"/>
                <a:gd name="T91" fmla="*/ 29 h 113"/>
                <a:gd name="T92" fmla="*/ 66 w 135"/>
                <a:gd name="T93" fmla="*/ 42 h 113"/>
                <a:gd name="T94" fmla="*/ 64 w 135"/>
                <a:gd name="T95" fmla="*/ 56 h 113"/>
                <a:gd name="T96" fmla="*/ 72 w 135"/>
                <a:gd name="T97" fmla="*/ 67 h 113"/>
                <a:gd name="T98" fmla="*/ 76 w 135"/>
                <a:gd name="T99" fmla="*/ 6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5" h="113">
                  <a:moveTo>
                    <a:pt x="76" y="69"/>
                  </a:moveTo>
                  <a:lnTo>
                    <a:pt x="74" y="69"/>
                  </a:lnTo>
                  <a:lnTo>
                    <a:pt x="70" y="71"/>
                  </a:lnTo>
                  <a:lnTo>
                    <a:pt x="64" y="69"/>
                  </a:lnTo>
                  <a:lnTo>
                    <a:pt x="59" y="69"/>
                  </a:lnTo>
                  <a:lnTo>
                    <a:pt x="53" y="67"/>
                  </a:lnTo>
                  <a:lnTo>
                    <a:pt x="51" y="61"/>
                  </a:lnTo>
                  <a:lnTo>
                    <a:pt x="49" y="57"/>
                  </a:lnTo>
                  <a:lnTo>
                    <a:pt x="49" y="54"/>
                  </a:lnTo>
                  <a:lnTo>
                    <a:pt x="49" y="48"/>
                  </a:lnTo>
                  <a:lnTo>
                    <a:pt x="53" y="42"/>
                  </a:lnTo>
                  <a:lnTo>
                    <a:pt x="55" y="35"/>
                  </a:lnTo>
                  <a:lnTo>
                    <a:pt x="59" y="29"/>
                  </a:lnTo>
                  <a:lnTo>
                    <a:pt x="62" y="23"/>
                  </a:lnTo>
                  <a:lnTo>
                    <a:pt x="68" y="18"/>
                  </a:lnTo>
                  <a:lnTo>
                    <a:pt x="72" y="14"/>
                  </a:lnTo>
                  <a:lnTo>
                    <a:pt x="78" y="10"/>
                  </a:lnTo>
                  <a:lnTo>
                    <a:pt x="83" y="8"/>
                  </a:lnTo>
                  <a:lnTo>
                    <a:pt x="91" y="6"/>
                  </a:lnTo>
                  <a:lnTo>
                    <a:pt x="97" y="6"/>
                  </a:lnTo>
                  <a:lnTo>
                    <a:pt x="102" y="6"/>
                  </a:lnTo>
                  <a:lnTo>
                    <a:pt x="108" y="8"/>
                  </a:lnTo>
                  <a:lnTo>
                    <a:pt x="114" y="12"/>
                  </a:lnTo>
                  <a:lnTo>
                    <a:pt x="119" y="16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9" y="29"/>
                  </a:lnTo>
                  <a:lnTo>
                    <a:pt x="131" y="33"/>
                  </a:lnTo>
                  <a:lnTo>
                    <a:pt x="133" y="37"/>
                  </a:lnTo>
                  <a:lnTo>
                    <a:pt x="133" y="40"/>
                  </a:lnTo>
                  <a:lnTo>
                    <a:pt x="135" y="46"/>
                  </a:lnTo>
                  <a:lnTo>
                    <a:pt x="135" y="50"/>
                  </a:lnTo>
                  <a:lnTo>
                    <a:pt x="135" y="54"/>
                  </a:lnTo>
                  <a:lnTo>
                    <a:pt x="133" y="57"/>
                  </a:lnTo>
                  <a:lnTo>
                    <a:pt x="133" y="63"/>
                  </a:lnTo>
                  <a:lnTo>
                    <a:pt x="131" y="67"/>
                  </a:lnTo>
                  <a:lnTo>
                    <a:pt x="131" y="71"/>
                  </a:lnTo>
                  <a:lnTo>
                    <a:pt x="125" y="78"/>
                  </a:lnTo>
                  <a:lnTo>
                    <a:pt x="121" y="86"/>
                  </a:lnTo>
                  <a:lnTo>
                    <a:pt x="114" y="92"/>
                  </a:lnTo>
                  <a:lnTo>
                    <a:pt x="108" y="99"/>
                  </a:lnTo>
                  <a:lnTo>
                    <a:pt x="102" y="101"/>
                  </a:lnTo>
                  <a:lnTo>
                    <a:pt x="99" y="103"/>
                  </a:lnTo>
                  <a:lnTo>
                    <a:pt x="95" y="105"/>
                  </a:lnTo>
                  <a:lnTo>
                    <a:pt x="91" y="107"/>
                  </a:lnTo>
                  <a:lnTo>
                    <a:pt x="85" y="109"/>
                  </a:lnTo>
                  <a:lnTo>
                    <a:pt x="81" y="109"/>
                  </a:lnTo>
                  <a:lnTo>
                    <a:pt x="76" y="111"/>
                  </a:lnTo>
                  <a:lnTo>
                    <a:pt x="72" y="113"/>
                  </a:lnTo>
                  <a:lnTo>
                    <a:pt x="66" y="111"/>
                  </a:lnTo>
                  <a:lnTo>
                    <a:pt x="61" y="111"/>
                  </a:lnTo>
                  <a:lnTo>
                    <a:pt x="57" y="111"/>
                  </a:lnTo>
                  <a:lnTo>
                    <a:pt x="51" y="109"/>
                  </a:lnTo>
                  <a:lnTo>
                    <a:pt x="45" y="107"/>
                  </a:lnTo>
                  <a:lnTo>
                    <a:pt x="42" y="107"/>
                  </a:lnTo>
                  <a:lnTo>
                    <a:pt x="36" y="103"/>
                  </a:lnTo>
                  <a:lnTo>
                    <a:pt x="32" y="101"/>
                  </a:lnTo>
                  <a:lnTo>
                    <a:pt x="26" y="97"/>
                  </a:lnTo>
                  <a:lnTo>
                    <a:pt x="21" y="94"/>
                  </a:lnTo>
                  <a:lnTo>
                    <a:pt x="17" y="90"/>
                  </a:lnTo>
                  <a:lnTo>
                    <a:pt x="15" y="88"/>
                  </a:lnTo>
                  <a:lnTo>
                    <a:pt x="9" y="80"/>
                  </a:lnTo>
                  <a:lnTo>
                    <a:pt x="5" y="75"/>
                  </a:lnTo>
                  <a:lnTo>
                    <a:pt x="2" y="67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7"/>
                  </a:lnTo>
                  <a:lnTo>
                    <a:pt x="5" y="31"/>
                  </a:lnTo>
                  <a:lnTo>
                    <a:pt x="9" y="27"/>
                  </a:lnTo>
                  <a:lnTo>
                    <a:pt x="13" y="21"/>
                  </a:lnTo>
                  <a:lnTo>
                    <a:pt x="17" y="18"/>
                  </a:lnTo>
                  <a:lnTo>
                    <a:pt x="23" y="14"/>
                  </a:lnTo>
                  <a:lnTo>
                    <a:pt x="26" y="10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2"/>
                  </a:lnTo>
                  <a:lnTo>
                    <a:pt x="62" y="2"/>
                  </a:lnTo>
                  <a:lnTo>
                    <a:pt x="59" y="2"/>
                  </a:lnTo>
                  <a:lnTo>
                    <a:pt x="53" y="6"/>
                  </a:lnTo>
                  <a:lnTo>
                    <a:pt x="49" y="6"/>
                  </a:lnTo>
                  <a:lnTo>
                    <a:pt x="45" y="8"/>
                  </a:lnTo>
                  <a:lnTo>
                    <a:pt x="40" y="10"/>
                  </a:lnTo>
                  <a:lnTo>
                    <a:pt x="36" y="16"/>
                  </a:lnTo>
                  <a:lnTo>
                    <a:pt x="30" y="18"/>
                  </a:lnTo>
                  <a:lnTo>
                    <a:pt x="26" y="21"/>
                  </a:lnTo>
                  <a:lnTo>
                    <a:pt x="21" y="25"/>
                  </a:lnTo>
                  <a:lnTo>
                    <a:pt x="19" y="31"/>
                  </a:lnTo>
                  <a:lnTo>
                    <a:pt x="15" y="35"/>
                  </a:lnTo>
                  <a:lnTo>
                    <a:pt x="13" y="42"/>
                  </a:lnTo>
                  <a:lnTo>
                    <a:pt x="11" y="48"/>
                  </a:lnTo>
                  <a:lnTo>
                    <a:pt x="11" y="54"/>
                  </a:lnTo>
                  <a:lnTo>
                    <a:pt x="11" y="61"/>
                  </a:lnTo>
                  <a:lnTo>
                    <a:pt x="15" y="67"/>
                  </a:lnTo>
                  <a:lnTo>
                    <a:pt x="15" y="73"/>
                  </a:lnTo>
                  <a:lnTo>
                    <a:pt x="19" y="78"/>
                  </a:lnTo>
                  <a:lnTo>
                    <a:pt x="23" y="82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8" y="94"/>
                  </a:lnTo>
                  <a:lnTo>
                    <a:pt x="42" y="96"/>
                  </a:lnTo>
                  <a:lnTo>
                    <a:pt x="49" y="97"/>
                  </a:lnTo>
                  <a:lnTo>
                    <a:pt x="55" y="99"/>
                  </a:lnTo>
                  <a:lnTo>
                    <a:pt x="61" y="99"/>
                  </a:lnTo>
                  <a:lnTo>
                    <a:pt x="68" y="99"/>
                  </a:lnTo>
                  <a:lnTo>
                    <a:pt x="74" y="99"/>
                  </a:lnTo>
                  <a:lnTo>
                    <a:pt x="81" y="99"/>
                  </a:lnTo>
                  <a:lnTo>
                    <a:pt x="87" y="99"/>
                  </a:lnTo>
                  <a:lnTo>
                    <a:pt x="93" y="96"/>
                  </a:lnTo>
                  <a:lnTo>
                    <a:pt x="99" y="94"/>
                  </a:lnTo>
                  <a:lnTo>
                    <a:pt x="102" y="92"/>
                  </a:lnTo>
                  <a:lnTo>
                    <a:pt x="106" y="90"/>
                  </a:lnTo>
                  <a:lnTo>
                    <a:pt x="110" y="86"/>
                  </a:lnTo>
                  <a:lnTo>
                    <a:pt x="116" y="82"/>
                  </a:lnTo>
                  <a:lnTo>
                    <a:pt x="118" y="78"/>
                  </a:lnTo>
                  <a:lnTo>
                    <a:pt x="119" y="75"/>
                  </a:lnTo>
                  <a:lnTo>
                    <a:pt x="121" y="71"/>
                  </a:lnTo>
                  <a:lnTo>
                    <a:pt x="123" y="67"/>
                  </a:lnTo>
                  <a:lnTo>
                    <a:pt x="125" y="61"/>
                  </a:lnTo>
                  <a:lnTo>
                    <a:pt x="125" y="57"/>
                  </a:lnTo>
                  <a:lnTo>
                    <a:pt x="125" y="52"/>
                  </a:lnTo>
                  <a:lnTo>
                    <a:pt x="123" y="48"/>
                  </a:lnTo>
                  <a:lnTo>
                    <a:pt x="121" y="42"/>
                  </a:lnTo>
                  <a:lnTo>
                    <a:pt x="121" y="38"/>
                  </a:lnTo>
                  <a:lnTo>
                    <a:pt x="118" y="33"/>
                  </a:lnTo>
                  <a:lnTo>
                    <a:pt x="116" y="29"/>
                  </a:lnTo>
                  <a:lnTo>
                    <a:pt x="114" y="25"/>
                  </a:lnTo>
                  <a:lnTo>
                    <a:pt x="110" y="23"/>
                  </a:lnTo>
                  <a:lnTo>
                    <a:pt x="104" y="18"/>
                  </a:lnTo>
                  <a:lnTo>
                    <a:pt x="99" y="16"/>
                  </a:lnTo>
                  <a:lnTo>
                    <a:pt x="91" y="16"/>
                  </a:lnTo>
                  <a:lnTo>
                    <a:pt x="85" y="19"/>
                  </a:lnTo>
                  <a:lnTo>
                    <a:pt x="81" y="21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2" y="35"/>
                  </a:lnTo>
                  <a:lnTo>
                    <a:pt x="68" y="38"/>
                  </a:lnTo>
                  <a:lnTo>
                    <a:pt x="66" y="42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4" y="56"/>
                  </a:lnTo>
                  <a:lnTo>
                    <a:pt x="68" y="61"/>
                  </a:lnTo>
                  <a:lnTo>
                    <a:pt x="70" y="65"/>
                  </a:lnTo>
                  <a:lnTo>
                    <a:pt x="72" y="67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6" y="69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3124" y="1388"/>
              <a:ext cx="64" cy="55"/>
            </a:xfrm>
            <a:custGeom>
              <a:avLst/>
              <a:gdLst>
                <a:gd name="T0" fmla="*/ 73 w 128"/>
                <a:gd name="T1" fmla="*/ 51 h 110"/>
                <a:gd name="T2" fmla="*/ 82 w 128"/>
                <a:gd name="T3" fmla="*/ 67 h 110"/>
                <a:gd name="T4" fmla="*/ 75 w 128"/>
                <a:gd name="T5" fmla="*/ 87 h 110"/>
                <a:gd name="T6" fmla="*/ 59 w 128"/>
                <a:gd name="T7" fmla="*/ 91 h 110"/>
                <a:gd name="T8" fmla="*/ 44 w 128"/>
                <a:gd name="T9" fmla="*/ 93 h 110"/>
                <a:gd name="T10" fmla="*/ 29 w 128"/>
                <a:gd name="T11" fmla="*/ 87 h 110"/>
                <a:gd name="T12" fmla="*/ 18 w 128"/>
                <a:gd name="T13" fmla="*/ 80 h 110"/>
                <a:gd name="T14" fmla="*/ 8 w 128"/>
                <a:gd name="T15" fmla="*/ 63 h 110"/>
                <a:gd name="T16" fmla="*/ 8 w 128"/>
                <a:gd name="T17" fmla="*/ 42 h 110"/>
                <a:gd name="T18" fmla="*/ 21 w 128"/>
                <a:gd name="T19" fmla="*/ 23 h 110"/>
                <a:gd name="T20" fmla="*/ 35 w 128"/>
                <a:gd name="T21" fmla="*/ 13 h 110"/>
                <a:gd name="T22" fmla="*/ 54 w 128"/>
                <a:gd name="T23" fmla="*/ 8 h 110"/>
                <a:gd name="T24" fmla="*/ 71 w 128"/>
                <a:gd name="T25" fmla="*/ 6 h 110"/>
                <a:gd name="T26" fmla="*/ 84 w 128"/>
                <a:gd name="T27" fmla="*/ 10 h 110"/>
                <a:gd name="T28" fmla="*/ 97 w 128"/>
                <a:gd name="T29" fmla="*/ 17 h 110"/>
                <a:gd name="T30" fmla="*/ 107 w 128"/>
                <a:gd name="T31" fmla="*/ 29 h 110"/>
                <a:gd name="T32" fmla="*/ 116 w 128"/>
                <a:gd name="T33" fmla="*/ 44 h 110"/>
                <a:gd name="T34" fmla="*/ 122 w 128"/>
                <a:gd name="T35" fmla="*/ 61 h 110"/>
                <a:gd name="T36" fmla="*/ 120 w 128"/>
                <a:gd name="T37" fmla="*/ 82 h 110"/>
                <a:gd name="T38" fmla="*/ 109 w 128"/>
                <a:gd name="T39" fmla="*/ 93 h 110"/>
                <a:gd name="T40" fmla="*/ 96 w 128"/>
                <a:gd name="T41" fmla="*/ 101 h 110"/>
                <a:gd name="T42" fmla="*/ 82 w 128"/>
                <a:gd name="T43" fmla="*/ 105 h 110"/>
                <a:gd name="T44" fmla="*/ 67 w 128"/>
                <a:gd name="T45" fmla="*/ 107 h 110"/>
                <a:gd name="T46" fmla="*/ 54 w 128"/>
                <a:gd name="T47" fmla="*/ 105 h 110"/>
                <a:gd name="T48" fmla="*/ 56 w 128"/>
                <a:gd name="T49" fmla="*/ 107 h 110"/>
                <a:gd name="T50" fmla="*/ 75 w 128"/>
                <a:gd name="T51" fmla="*/ 110 h 110"/>
                <a:gd name="T52" fmla="*/ 88 w 128"/>
                <a:gd name="T53" fmla="*/ 110 h 110"/>
                <a:gd name="T54" fmla="*/ 105 w 128"/>
                <a:gd name="T55" fmla="*/ 107 h 110"/>
                <a:gd name="T56" fmla="*/ 118 w 128"/>
                <a:gd name="T57" fmla="*/ 93 h 110"/>
                <a:gd name="T58" fmla="*/ 128 w 128"/>
                <a:gd name="T59" fmla="*/ 78 h 110"/>
                <a:gd name="T60" fmla="*/ 128 w 128"/>
                <a:gd name="T61" fmla="*/ 57 h 110"/>
                <a:gd name="T62" fmla="*/ 120 w 128"/>
                <a:gd name="T63" fmla="*/ 36 h 110"/>
                <a:gd name="T64" fmla="*/ 105 w 128"/>
                <a:gd name="T65" fmla="*/ 17 h 110"/>
                <a:gd name="T66" fmla="*/ 84 w 128"/>
                <a:gd name="T67" fmla="*/ 6 h 110"/>
                <a:gd name="T68" fmla="*/ 58 w 128"/>
                <a:gd name="T69" fmla="*/ 0 h 110"/>
                <a:gd name="T70" fmla="*/ 35 w 128"/>
                <a:gd name="T71" fmla="*/ 4 h 110"/>
                <a:gd name="T72" fmla="*/ 16 w 128"/>
                <a:gd name="T73" fmla="*/ 17 h 110"/>
                <a:gd name="T74" fmla="*/ 6 w 128"/>
                <a:gd name="T75" fmla="*/ 32 h 110"/>
                <a:gd name="T76" fmla="*/ 0 w 128"/>
                <a:gd name="T77" fmla="*/ 49 h 110"/>
                <a:gd name="T78" fmla="*/ 0 w 128"/>
                <a:gd name="T79" fmla="*/ 70 h 110"/>
                <a:gd name="T80" fmla="*/ 6 w 128"/>
                <a:gd name="T81" fmla="*/ 84 h 110"/>
                <a:gd name="T82" fmla="*/ 20 w 128"/>
                <a:gd name="T83" fmla="*/ 91 h 110"/>
                <a:gd name="T84" fmla="*/ 35 w 128"/>
                <a:gd name="T85" fmla="*/ 97 h 110"/>
                <a:gd name="T86" fmla="*/ 50 w 128"/>
                <a:gd name="T87" fmla="*/ 99 h 110"/>
                <a:gd name="T88" fmla="*/ 63 w 128"/>
                <a:gd name="T89" fmla="*/ 97 h 110"/>
                <a:gd name="T90" fmla="*/ 82 w 128"/>
                <a:gd name="T91" fmla="*/ 91 h 110"/>
                <a:gd name="T92" fmla="*/ 92 w 128"/>
                <a:gd name="T93" fmla="*/ 76 h 110"/>
                <a:gd name="T94" fmla="*/ 86 w 128"/>
                <a:gd name="T95" fmla="*/ 59 h 110"/>
                <a:gd name="T96" fmla="*/ 71 w 128"/>
                <a:gd name="T97" fmla="*/ 4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10">
                  <a:moveTo>
                    <a:pt x="69" y="48"/>
                  </a:moveTo>
                  <a:lnTo>
                    <a:pt x="69" y="48"/>
                  </a:lnTo>
                  <a:lnTo>
                    <a:pt x="73" y="51"/>
                  </a:lnTo>
                  <a:lnTo>
                    <a:pt x="77" y="55"/>
                  </a:lnTo>
                  <a:lnTo>
                    <a:pt x="80" y="61"/>
                  </a:lnTo>
                  <a:lnTo>
                    <a:pt x="82" y="67"/>
                  </a:lnTo>
                  <a:lnTo>
                    <a:pt x="84" y="74"/>
                  </a:lnTo>
                  <a:lnTo>
                    <a:pt x="80" y="80"/>
                  </a:lnTo>
                  <a:lnTo>
                    <a:pt x="75" y="87"/>
                  </a:lnTo>
                  <a:lnTo>
                    <a:pt x="69" y="87"/>
                  </a:lnTo>
                  <a:lnTo>
                    <a:pt x="65" y="91"/>
                  </a:lnTo>
                  <a:lnTo>
                    <a:pt x="59" y="91"/>
                  </a:lnTo>
                  <a:lnTo>
                    <a:pt x="54" y="93"/>
                  </a:lnTo>
                  <a:lnTo>
                    <a:pt x="48" y="93"/>
                  </a:lnTo>
                  <a:lnTo>
                    <a:pt x="44" y="93"/>
                  </a:lnTo>
                  <a:lnTo>
                    <a:pt x="39" y="91"/>
                  </a:lnTo>
                  <a:lnTo>
                    <a:pt x="35" y="91"/>
                  </a:lnTo>
                  <a:lnTo>
                    <a:pt x="29" y="87"/>
                  </a:lnTo>
                  <a:lnTo>
                    <a:pt x="25" y="86"/>
                  </a:lnTo>
                  <a:lnTo>
                    <a:pt x="20" y="82"/>
                  </a:lnTo>
                  <a:lnTo>
                    <a:pt x="18" y="80"/>
                  </a:lnTo>
                  <a:lnTo>
                    <a:pt x="14" y="74"/>
                  </a:lnTo>
                  <a:lnTo>
                    <a:pt x="12" y="70"/>
                  </a:lnTo>
                  <a:lnTo>
                    <a:pt x="8" y="63"/>
                  </a:lnTo>
                  <a:lnTo>
                    <a:pt x="8" y="57"/>
                  </a:lnTo>
                  <a:lnTo>
                    <a:pt x="8" y="49"/>
                  </a:lnTo>
                  <a:lnTo>
                    <a:pt x="8" y="42"/>
                  </a:lnTo>
                  <a:lnTo>
                    <a:pt x="12" y="34"/>
                  </a:lnTo>
                  <a:lnTo>
                    <a:pt x="18" y="29"/>
                  </a:lnTo>
                  <a:lnTo>
                    <a:pt x="21" y="23"/>
                  </a:lnTo>
                  <a:lnTo>
                    <a:pt x="29" y="17"/>
                  </a:lnTo>
                  <a:lnTo>
                    <a:pt x="31" y="15"/>
                  </a:lnTo>
                  <a:lnTo>
                    <a:pt x="35" y="13"/>
                  </a:lnTo>
                  <a:lnTo>
                    <a:pt x="40" y="11"/>
                  </a:lnTo>
                  <a:lnTo>
                    <a:pt x="44" y="10"/>
                  </a:lnTo>
                  <a:lnTo>
                    <a:pt x="54" y="8"/>
                  </a:lnTo>
                  <a:lnTo>
                    <a:pt x="61" y="6"/>
                  </a:lnTo>
                  <a:lnTo>
                    <a:pt x="65" y="6"/>
                  </a:lnTo>
                  <a:lnTo>
                    <a:pt x="71" y="6"/>
                  </a:lnTo>
                  <a:lnTo>
                    <a:pt x="75" y="6"/>
                  </a:lnTo>
                  <a:lnTo>
                    <a:pt x="78" y="10"/>
                  </a:lnTo>
                  <a:lnTo>
                    <a:pt x="84" y="10"/>
                  </a:lnTo>
                  <a:lnTo>
                    <a:pt x="88" y="11"/>
                  </a:lnTo>
                  <a:lnTo>
                    <a:pt x="92" y="13"/>
                  </a:lnTo>
                  <a:lnTo>
                    <a:pt x="97" y="17"/>
                  </a:lnTo>
                  <a:lnTo>
                    <a:pt x="99" y="21"/>
                  </a:lnTo>
                  <a:lnTo>
                    <a:pt x="103" y="25"/>
                  </a:lnTo>
                  <a:lnTo>
                    <a:pt x="107" y="29"/>
                  </a:lnTo>
                  <a:lnTo>
                    <a:pt x="111" y="34"/>
                  </a:lnTo>
                  <a:lnTo>
                    <a:pt x="113" y="40"/>
                  </a:lnTo>
                  <a:lnTo>
                    <a:pt x="116" y="44"/>
                  </a:lnTo>
                  <a:lnTo>
                    <a:pt x="118" y="49"/>
                  </a:lnTo>
                  <a:lnTo>
                    <a:pt x="120" y="53"/>
                  </a:lnTo>
                  <a:lnTo>
                    <a:pt x="122" y="61"/>
                  </a:lnTo>
                  <a:lnTo>
                    <a:pt x="122" y="70"/>
                  </a:lnTo>
                  <a:lnTo>
                    <a:pt x="122" y="74"/>
                  </a:lnTo>
                  <a:lnTo>
                    <a:pt x="120" y="82"/>
                  </a:lnTo>
                  <a:lnTo>
                    <a:pt x="116" y="86"/>
                  </a:lnTo>
                  <a:lnTo>
                    <a:pt x="113" y="91"/>
                  </a:lnTo>
                  <a:lnTo>
                    <a:pt x="109" y="93"/>
                  </a:lnTo>
                  <a:lnTo>
                    <a:pt x="105" y="97"/>
                  </a:lnTo>
                  <a:lnTo>
                    <a:pt x="99" y="99"/>
                  </a:lnTo>
                  <a:lnTo>
                    <a:pt x="96" y="101"/>
                  </a:lnTo>
                  <a:lnTo>
                    <a:pt x="90" y="103"/>
                  </a:lnTo>
                  <a:lnTo>
                    <a:pt x="86" y="105"/>
                  </a:lnTo>
                  <a:lnTo>
                    <a:pt x="82" y="105"/>
                  </a:lnTo>
                  <a:lnTo>
                    <a:pt x="78" y="107"/>
                  </a:lnTo>
                  <a:lnTo>
                    <a:pt x="73" y="107"/>
                  </a:lnTo>
                  <a:lnTo>
                    <a:pt x="67" y="107"/>
                  </a:lnTo>
                  <a:lnTo>
                    <a:pt x="61" y="105"/>
                  </a:lnTo>
                  <a:lnTo>
                    <a:pt x="59" y="105"/>
                  </a:lnTo>
                  <a:lnTo>
                    <a:pt x="54" y="105"/>
                  </a:lnTo>
                  <a:lnTo>
                    <a:pt x="52" y="105"/>
                  </a:lnTo>
                  <a:lnTo>
                    <a:pt x="54" y="105"/>
                  </a:lnTo>
                  <a:lnTo>
                    <a:pt x="56" y="107"/>
                  </a:lnTo>
                  <a:lnTo>
                    <a:pt x="61" y="108"/>
                  </a:lnTo>
                  <a:lnTo>
                    <a:pt x="65" y="110"/>
                  </a:lnTo>
                  <a:lnTo>
                    <a:pt x="75" y="110"/>
                  </a:lnTo>
                  <a:lnTo>
                    <a:pt x="78" y="110"/>
                  </a:lnTo>
                  <a:lnTo>
                    <a:pt x="82" y="110"/>
                  </a:lnTo>
                  <a:lnTo>
                    <a:pt x="88" y="110"/>
                  </a:lnTo>
                  <a:lnTo>
                    <a:pt x="94" y="110"/>
                  </a:lnTo>
                  <a:lnTo>
                    <a:pt x="99" y="108"/>
                  </a:lnTo>
                  <a:lnTo>
                    <a:pt x="105" y="107"/>
                  </a:lnTo>
                  <a:lnTo>
                    <a:pt x="109" y="103"/>
                  </a:lnTo>
                  <a:lnTo>
                    <a:pt x="115" y="99"/>
                  </a:lnTo>
                  <a:lnTo>
                    <a:pt x="118" y="93"/>
                  </a:lnTo>
                  <a:lnTo>
                    <a:pt x="122" y="89"/>
                  </a:lnTo>
                  <a:lnTo>
                    <a:pt x="124" y="84"/>
                  </a:lnTo>
                  <a:lnTo>
                    <a:pt x="128" y="78"/>
                  </a:lnTo>
                  <a:lnTo>
                    <a:pt x="128" y="70"/>
                  </a:lnTo>
                  <a:lnTo>
                    <a:pt x="128" y="63"/>
                  </a:lnTo>
                  <a:lnTo>
                    <a:pt x="128" y="57"/>
                  </a:lnTo>
                  <a:lnTo>
                    <a:pt x="128" y="49"/>
                  </a:lnTo>
                  <a:lnTo>
                    <a:pt x="124" y="44"/>
                  </a:lnTo>
                  <a:lnTo>
                    <a:pt x="120" y="36"/>
                  </a:lnTo>
                  <a:lnTo>
                    <a:pt x="116" y="30"/>
                  </a:lnTo>
                  <a:lnTo>
                    <a:pt x="111" y="25"/>
                  </a:lnTo>
                  <a:lnTo>
                    <a:pt x="105" y="17"/>
                  </a:lnTo>
                  <a:lnTo>
                    <a:pt x="97" y="13"/>
                  </a:lnTo>
                  <a:lnTo>
                    <a:pt x="90" y="8"/>
                  </a:lnTo>
                  <a:lnTo>
                    <a:pt x="84" y="6"/>
                  </a:lnTo>
                  <a:lnTo>
                    <a:pt x="75" y="2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2" y="2"/>
                  </a:lnTo>
                  <a:lnTo>
                    <a:pt x="35" y="4"/>
                  </a:lnTo>
                  <a:lnTo>
                    <a:pt x="27" y="8"/>
                  </a:lnTo>
                  <a:lnTo>
                    <a:pt x="23" y="13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8" y="29"/>
                  </a:lnTo>
                  <a:lnTo>
                    <a:pt x="6" y="32"/>
                  </a:lnTo>
                  <a:lnTo>
                    <a:pt x="4" y="36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4" y="80"/>
                  </a:lnTo>
                  <a:lnTo>
                    <a:pt x="6" y="84"/>
                  </a:lnTo>
                  <a:lnTo>
                    <a:pt x="12" y="87"/>
                  </a:lnTo>
                  <a:lnTo>
                    <a:pt x="14" y="89"/>
                  </a:lnTo>
                  <a:lnTo>
                    <a:pt x="20" y="91"/>
                  </a:lnTo>
                  <a:lnTo>
                    <a:pt x="23" y="93"/>
                  </a:lnTo>
                  <a:lnTo>
                    <a:pt x="29" y="97"/>
                  </a:lnTo>
                  <a:lnTo>
                    <a:pt x="35" y="97"/>
                  </a:lnTo>
                  <a:lnTo>
                    <a:pt x="40" y="99"/>
                  </a:lnTo>
                  <a:lnTo>
                    <a:pt x="44" y="99"/>
                  </a:lnTo>
                  <a:lnTo>
                    <a:pt x="50" y="99"/>
                  </a:lnTo>
                  <a:lnTo>
                    <a:pt x="56" y="99"/>
                  </a:lnTo>
                  <a:lnTo>
                    <a:pt x="59" y="97"/>
                  </a:lnTo>
                  <a:lnTo>
                    <a:pt x="63" y="97"/>
                  </a:lnTo>
                  <a:lnTo>
                    <a:pt x="69" y="97"/>
                  </a:lnTo>
                  <a:lnTo>
                    <a:pt x="75" y="93"/>
                  </a:lnTo>
                  <a:lnTo>
                    <a:pt x="82" y="91"/>
                  </a:lnTo>
                  <a:lnTo>
                    <a:pt x="86" y="87"/>
                  </a:lnTo>
                  <a:lnTo>
                    <a:pt x="90" y="82"/>
                  </a:lnTo>
                  <a:lnTo>
                    <a:pt x="92" y="76"/>
                  </a:lnTo>
                  <a:lnTo>
                    <a:pt x="92" y="70"/>
                  </a:lnTo>
                  <a:lnTo>
                    <a:pt x="88" y="63"/>
                  </a:lnTo>
                  <a:lnTo>
                    <a:pt x="86" y="59"/>
                  </a:lnTo>
                  <a:lnTo>
                    <a:pt x="82" y="53"/>
                  </a:lnTo>
                  <a:lnTo>
                    <a:pt x="78" y="51"/>
                  </a:lnTo>
                  <a:lnTo>
                    <a:pt x="71" y="48"/>
                  </a:lnTo>
                  <a:lnTo>
                    <a:pt x="69" y="48"/>
                  </a:lnTo>
                  <a:lnTo>
                    <a:pt x="69" y="48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91" name="Picture 96" descr="1eur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827" y="3182146"/>
            <a:ext cx="1728003" cy="171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3" descr="2eur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847" y="2479675"/>
            <a:ext cx="26638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9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 zum Verständnis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Zwar wird meist </a:t>
            </a:r>
            <a:r>
              <a:rPr lang="el-GR" dirty="0"/>
              <a:t>Δ</a:t>
            </a:r>
            <a:r>
              <a:rPr lang="de-DE" dirty="0"/>
              <a:t>M3 in Verhältnis gesetzt zu </a:t>
            </a:r>
            <a:r>
              <a:rPr lang="el-GR"/>
              <a:t>Δ</a:t>
            </a:r>
            <a:r>
              <a:rPr lang="de-DE"/>
              <a:t>BIP, </a:t>
            </a:r>
            <a:r>
              <a:rPr lang="de-DE" dirty="0"/>
              <a:t>aber:</a:t>
            </a:r>
          </a:p>
          <a:p>
            <a:pPr lvl="1"/>
            <a:r>
              <a:rPr lang="de-DE" dirty="0"/>
              <a:t>Es geht um die </a:t>
            </a:r>
            <a:r>
              <a:rPr lang="de-DE"/>
              <a:t>kaufbare Gütermenge, </a:t>
            </a:r>
            <a:r>
              <a:rPr lang="de-DE" dirty="0"/>
              <a:t>also </a:t>
            </a:r>
            <a:r>
              <a:rPr lang="de-DE" dirty="0" err="1"/>
              <a:t>BIP-Export+Import</a:t>
            </a:r>
            <a:endParaRPr lang="de-DE" dirty="0"/>
          </a:p>
          <a:p>
            <a:pPr lvl="1"/>
            <a:r>
              <a:rPr lang="de-DE" dirty="0"/>
              <a:t>Für die Deckung ist </a:t>
            </a:r>
            <a:r>
              <a:rPr lang="de-DE"/>
              <a:t>es wichtig, </a:t>
            </a:r>
            <a:r>
              <a:rPr lang="de-DE" dirty="0"/>
              <a:t>wie lange die Leute das Geld halten bis sie </a:t>
            </a:r>
            <a:r>
              <a:rPr lang="de-DE"/>
              <a:t>es ausgeben, </a:t>
            </a:r>
            <a:r>
              <a:rPr lang="de-DE" dirty="0"/>
              <a:t>d.h. die Umlaufgeschwindigkeit des Geldes: </a:t>
            </a:r>
            <a:r>
              <a:rPr lang="de-DE"/>
              <a:t>Je höher, </a:t>
            </a:r>
            <a:r>
              <a:rPr lang="de-DE" dirty="0"/>
              <a:t>desto mehr Güter können mit der gleichen Menge Geld gekauft werden. </a:t>
            </a:r>
            <a:br>
              <a:rPr lang="de-DE" dirty="0"/>
            </a:br>
            <a:r>
              <a:rPr lang="de-DE" dirty="0"/>
              <a:t>Messung oft als BIP/M1; </a:t>
            </a:r>
            <a:br>
              <a:rPr lang="de-DE" dirty="0"/>
            </a:br>
            <a:r>
              <a:rPr lang="de-DE" dirty="0"/>
              <a:t>wegen Schwankungen (Folie 36) aber besser BIP/M3</a:t>
            </a:r>
          </a:p>
          <a:p>
            <a:pPr lvl="1"/>
            <a:r>
              <a:rPr lang="de-DE" dirty="0"/>
              <a:t>Gerade bei niedrigen Zinsen wird Geld eher kurzfristig und zinslos </a:t>
            </a:r>
            <a:r>
              <a:rPr lang="de-DE" dirty="0" err="1"/>
              <a:t>zinslos</a:t>
            </a:r>
            <a:r>
              <a:rPr lang="de-DE" dirty="0"/>
              <a:t> aufbewahrt (z.B. </a:t>
            </a:r>
            <a:r>
              <a:rPr lang="de-DE"/>
              <a:t>Sichteinlagen), </a:t>
            </a:r>
            <a:r>
              <a:rPr lang="de-DE" dirty="0"/>
              <a:t>als es langfristig zu binden (z.B. Anleihen mit Restlaufzeit &gt; 4 Jahre)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1053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Umlaufgeschwindigkeit in der Eurozone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57</a:t>
            </a:fld>
            <a:endParaRPr lang="de-DE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088731"/>
              </p:ext>
            </p:extLst>
          </p:nvPr>
        </p:nvGraphicFramePr>
        <p:xfrm>
          <a:off x="628650" y="1370013"/>
          <a:ext cx="5878167" cy="268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626086" y="1183679"/>
            <a:ext cx="2140226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Aussage: Momentan wird etwa jeder 12. Euro (8%) aus M3 nicht zum Zahlen benutzt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Umlaufgeschwindig-keit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v fällt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Bei sinkendem v wird mehr M3 benötigt um die gleiche Menge Güter kaufen zu können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08383" y="3988904"/>
            <a:ext cx="53066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Angaben für die Euro-Zone in der jeweiligen Zusammensetzung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665843" y="4450569"/>
            <a:ext cx="21004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Datenquellen: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ECB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Eurostat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202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Gewinnung des HVPI</a:t>
            </a:r>
            <a:br>
              <a:rPr lang="de-DE" dirty="0"/>
            </a:br>
            <a:r>
              <a:rPr lang="de-DE" dirty="0"/>
              <a:t>(Harmonisierter Verbraucherpreis Index)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Es werden Haushaltsstichproben gemacht: die gezogenen Haushalte müssen drei Monate lang ihre Einnahmen und Ausgaben (nicht Geldanlagen) aufzeichnen</a:t>
            </a:r>
          </a:p>
          <a:p>
            <a:r>
              <a:rPr lang="de-DE" dirty="0"/>
              <a:t>Ca. 750 Güter mit dem höchsten Anteil vom Einkommen bilden </a:t>
            </a:r>
            <a:r>
              <a:rPr lang="de-DE" dirty="0">
                <a:solidFill>
                  <a:srgbClr val="FF0000"/>
                </a:solidFill>
              </a:rPr>
              <a:t>Warenkorb</a:t>
            </a:r>
            <a:r>
              <a:rPr lang="de-DE" dirty="0"/>
              <a:t>; Gewichtung analog Ausgabenanteilen</a:t>
            </a:r>
          </a:p>
          <a:p>
            <a:r>
              <a:rPr lang="de-DE" dirty="0"/>
              <a:t>Monatlich wird die Preisänderung gegenüber einem Ausgangszeitpunkt erfasst und als Index ausgedrückt</a:t>
            </a:r>
          </a:p>
          <a:p>
            <a:r>
              <a:rPr lang="de-DE" dirty="0">
                <a:solidFill>
                  <a:srgbClr val="FF0000"/>
                </a:solidFill>
              </a:rPr>
              <a:t>Inflationsrate</a:t>
            </a:r>
            <a:r>
              <a:rPr lang="de-DE" dirty="0"/>
              <a:t> ist i.d.R. die Preisniveauänderung (</a:t>
            </a:r>
            <a:r>
              <a:rPr lang="el-GR" dirty="0"/>
              <a:t>Δ</a:t>
            </a:r>
            <a:r>
              <a:rPr lang="de-DE" dirty="0"/>
              <a:t>P) gegenüber dem selben Monat des Vorjahres </a:t>
            </a:r>
            <a:br>
              <a:rPr lang="de-DE" dirty="0"/>
            </a:br>
            <a:r>
              <a:rPr lang="de-DE" dirty="0"/>
              <a:t>(für EU: </a:t>
            </a:r>
            <a:r>
              <a:rPr lang="de-DE" dirty="0" err="1">
                <a:hlinkClick r:id="rId2"/>
              </a:rPr>
              <a:t>prc_hicp_manr</a:t>
            </a:r>
            <a:r>
              <a:rPr lang="de-DE" dirty="0"/>
              <a:t>; für D: </a:t>
            </a:r>
            <a:r>
              <a:rPr lang="de-DE" dirty="0">
                <a:hlinkClick r:id="rId3"/>
              </a:rPr>
              <a:t>destatis.de</a:t>
            </a:r>
            <a:r>
              <a:rPr lang="de-DE" dirty="0"/>
              <a:t>)</a:t>
            </a:r>
            <a:br>
              <a:rPr lang="de-DE" dirty="0"/>
            </a:br>
            <a:r>
              <a:rPr lang="de-DE" sz="1500" dirty="0"/>
              <a:t>selten gegenüber dem Vormonat (</a:t>
            </a:r>
            <a:r>
              <a:rPr lang="de-DE" sz="1500" dirty="0" err="1">
                <a:hlinkClick r:id="rId4"/>
              </a:rPr>
              <a:t>prc_hicp_mmor</a:t>
            </a:r>
            <a:r>
              <a:rPr lang="de-DE" sz="1500" dirty="0"/>
              <a:t>)</a:t>
            </a:r>
          </a:p>
          <a:p>
            <a:r>
              <a:rPr lang="de-DE" sz="1500" dirty="0"/>
              <a:t>Wegen der Fixierung auf den Haushaltsbedarf wird z.B. für die Berechnung der Preissteigerung als Teil der BIP-Entwicklung ein anderes Maß, der </a:t>
            </a:r>
            <a:r>
              <a:rPr lang="de-DE" sz="1500" dirty="0" err="1"/>
              <a:t>Deflator</a:t>
            </a:r>
            <a:r>
              <a:rPr lang="de-DE" sz="1500" dirty="0"/>
              <a:t> des BIP, genommen.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5973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33D36C02-17D2-4E84-92C7-D0F2D0AD2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51" y="1548479"/>
            <a:ext cx="7532589" cy="252816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D19E0C0-F825-4ACE-A0A1-D383BF5C5CDB}"/>
              </a:ext>
            </a:extLst>
          </p:cNvPr>
          <p:cNvGrpSpPr/>
          <p:nvPr/>
        </p:nvGrpSpPr>
        <p:grpSpPr>
          <a:xfrm>
            <a:off x="0" y="0"/>
            <a:ext cx="7854899" cy="4418381"/>
            <a:chOff x="0" y="0"/>
            <a:chExt cx="7854899" cy="4418381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4FAB5EA1-9462-439A-ADA7-64DA7F98912D}"/>
                </a:ext>
              </a:extLst>
            </p:cNvPr>
            <p:cNvGrpSpPr/>
            <p:nvPr/>
          </p:nvGrpSpPr>
          <p:grpSpPr>
            <a:xfrm>
              <a:off x="0" y="0"/>
              <a:ext cx="7854899" cy="4418381"/>
              <a:chOff x="0" y="0"/>
              <a:chExt cx="7854899" cy="4418381"/>
            </a:xfrm>
          </p:grpSpPr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E1014ADD-D6FE-4543-B984-379E844FC9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854899" cy="4418381"/>
              </a:xfrm>
              <a:prstGeom prst="rect">
                <a:avLst/>
              </a:prstGeom>
            </p:spPr>
          </p:pic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8980962D-6CE5-4EC7-AD41-9ED50EB3EED3}"/>
                  </a:ext>
                </a:extLst>
              </p:cNvPr>
              <p:cNvSpPr/>
              <p:nvPr/>
            </p:nvSpPr>
            <p:spPr>
              <a:xfrm>
                <a:off x="5851573" y="2968593"/>
                <a:ext cx="634884" cy="2938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C0CC699-2182-4BE7-95C4-19FB33C380BA}"/>
                </a:ext>
              </a:extLst>
            </p:cNvPr>
            <p:cNvSpPr txBox="1"/>
            <p:nvPr/>
          </p:nvSpPr>
          <p:spPr>
            <a:xfrm>
              <a:off x="4934777" y="2626634"/>
              <a:ext cx="52508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Verkehr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EE03DA8E-0CBC-4D96-BDCA-73498CFC9F1C}"/>
                </a:ext>
              </a:extLst>
            </p:cNvPr>
            <p:cNvSpPr txBox="1"/>
            <p:nvPr/>
          </p:nvSpPr>
          <p:spPr>
            <a:xfrm>
              <a:off x="4378369" y="2796007"/>
              <a:ext cx="65752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Nahrung &amp; alkoholfreie Getränke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1B759BB-B1CC-43B1-9699-7A7DD00A5E4A}"/>
                </a:ext>
              </a:extLst>
            </p:cNvPr>
            <p:cNvSpPr/>
            <p:nvPr/>
          </p:nvSpPr>
          <p:spPr>
            <a:xfrm>
              <a:off x="4938343" y="3734824"/>
              <a:ext cx="2208607" cy="177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78EB96-80EC-43B8-B7E0-07BE5E767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© Anselm Dohle-Beltinger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77A8F3-5AB9-40F0-920B-086476A5DD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59</a:t>
            </a:fld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1A170C0-5AC8-4CFC-9C67-66BC80DCF9B9}"/>
              </a:ext>
            </a:extLst>
          </p:cNvPr>
          <p:cNvSpPr txBox="1"/>
          <p:nvPr/>
        </p:nvSpPr>
        <p:spPr>
          <a:xfrm>
            <a:off x="6113758" y="4904778"/>
            <a:ext cx="23610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Grafik und Daten: destatis.de </a:t>
            </a:r>
            <a:r>
              <a:rPr lang="de-DE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</a:t>
            </a:r>
            <a:r>
              <a:rPr lang="de-DE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2</a:t>
            </a:r>
            <a:endParaRPr lang="de-DE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AE00FF2-0D8F-411B-A65D-EC0FDCB674B8}"/>
              </a:ext>
            </a:extLst>
          </p:cNvPr>
          <p:cNvSpPr/>
          <p:nvPr/>
        </p:nvSpPr>
        <p:spPr>
          <a:xfrm>
            <a:off x="6860578" y="1940312"/>
            <a:ext cx="2221327" cy="2916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A96CB69-39C2-48B8-A249-B32A0E5EAD9F}"/>
              </a:ext>
            </a:extLst>
          </p:cNvPr>
          <p:cNvSpPr txBox="1"/>
          <p:nvPr/>
        </p:nvSpPr>
        <p:spPr>
          <a:xfrm>
            <a:off x="6143130" y="1794005"/>
            <a:ext cx="2856211" cy="301621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Inflationsmessung 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grundsätzlich mit gesamtem HVPI, aber immer Vergleich mit der</a:t>
            </a:r>
          </a:p>
          <a:p>
            <a:r>
              <a:rPr lang="de-DE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Kerninflation:</a:t>
            </a:r>
          </a:p>
          <a:p>
            <a:r>
              <a:rPr lang="de-D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HVPI-Warenkorb ohne: </a:t>
            </a:r>
            <a:br>
              <a:rPr lang="de-D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Energie, Nahrungsmittel, Alkohol und Tabak </a:t>
            </a:r>
            <a:br>
              <a:rPr lang="de-D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Sinn: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Wegen saisonaler und/oder politischer Einflüsse oft starke Schwankungen auch unabhängig von Angebot und Nachfrage.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Inflation oder Deflation könnte dadurch verdeckt werden.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8E9AAA0-C23D-47AB-8FF6-2A8EBC642766}"/>
              </a:ext>
            </a:extLst>
          </p:cNvPr>
          <p:cNvSpPr txBox="1"/>
          <p:nvPr/>
        </p:nvSpPr>
        <p:spPr>
          <a:xfrm>
            <a:off x="5479337" y="2144285"/>
            <a:ext cx="1093754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4,3</a:t>
            </a:r>
            <a:b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</a:p>
          <a:p>
            <a:r>
              <a:rPr lang="de-DE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3,1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31552CFF-443C-44B6-8A55-82BC9CF2380C}"/>
              </a:ext>
            </a:extLst>
          </p:cNvPr>
          <p:cNvCxnSpPr>
            <a:cxnSpLocks/>
          </p:cNvCxnSpPr>
          <p:nvPr/>
        </p:nvCxnSpPr>
        <p:spPr>
          <a:xfrm flipV="1">
            <a:off x="5428530" y="2080794"/>
            <a:ext cx="478066" cy="941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CEA6D670-750B-4ED0-874D-04ED5B1FBB76}"/>
              </a:ext>
            </a:extLst>
          </p:cNvPr>
          <p:cNvCxnSpPr>
            <a:cxnSpLocks/>
          </p:cNvCxnSpPr>
          <p:nvPr/>
        </p:nvCxnSpPr>
        <p:spPr>
          <a:xfrm>
            <a:off x="5420411" y="2615446"/>
            <a:ext cx="484829" cy="1377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7B91E739-931A-40C4-AF66-2B3CF24C279E}"/>
              </a:ext>
            </a:extLst>
          </p:cNvPr>
          <p:cNvSpPr txBox="1"/>
          <p:nvPr/>
        </p:nvSpPr>
        <p:spPr>
          <a:xfrm>
            <a:off x="233781" y="4370638"/>
            <a:ext cx="358475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Kerninflation erfasst in D</a:t>
            </a:r>
            <a:br>
              <a:rPr lang="de-DE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77,2% der Ausgaben des HVPI 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7AF022F-9371-4C97-819F-5261F32268A3}"/>
              </a:ext>
            </a:extLst>
          </p:cNvPr>
          <p:cNvSpPr txBox="1"/>
          <p:nvPr/>
        </p:nvSpPr>
        <p:spPr>
          <a:xfrm>
            <a:off x="6688030" y="301070"/>
            <a:ext cx="14188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EU-Vergleich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A66323C-140E-4AA8-9A6C-97126AA3B7FC}"/>
              </a:ext>
            </a:extLst>
          </p:cNvPr>
          <p:cNvSpPr txBox="1"/>
          <p:nvPr/>
        </p:nvSpPr>
        <p:spPr>
          <a:xfrm>
            <a:off x="3510769" y="208461"/>
            <a:ext cx="14275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Deutschland</a:t>
            </a:r>
          </a:p>
        </p:txBody>
      </p:sp>
    </p:spTree>
    <p:extLst>
      <p:ext uri="{BB962C8B-B14F-4D97-AF65-F5344CB8AC3E}">
        <p14:creationId xmlns:p14="http://schemas.microsoft.com/office/powerpoint/2010/main" val="192739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Risiken durch Geld</a:t>
            </a:r>
            <a:br>
              <a:rPr lang="de-DE" dirty="0"/>
            </a:br>
            <a:r>
              <a:rPr lang="de-DE" dirty="0"/>
              <a:t>Inflation und Deflation (1)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629842" y="1035588"/>
            <a:ext cx="3868340" cy="617934"/>
          </a:xfrm>
        </p:spPr>
        <p:txBody>
          <a:bodyPr/>
          <a:lstStyle/>
          <a:p>
            <a:r>
              <a:rPr lang="de-DE" dirty="0"/>
              <a:t>Inflation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629842" y="1653522"/>
            <a:ext cx="3868340" cy="3282913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Def</a:t>
            </a:r>
            <a:r>
              <a:rPr lang="de-DE" dirty="0"/>
              <a:t>.: Nicht nur vorübergehende Anhebung des allgemeinen Preisniveaus (P)</a:t>
            </a:r>
          </a:p>
          <a:p>
            <a:r>
              <a:rPr lang="de-DE" dirty="0"/>
              <a:t>Gefahr bei Inflation &gt; 5% p.a.: Ausufern und dann Gefährdung des Preismechanismus durch ungleiche Preiserwartungen Käufer/Verkäufer</a:t>
            </a:r>
          </a:p>
          <a:p>
            <a:r>
              <a:rPr lang="de-DE" dirty="0"/>
              <a:t>Ausfall Investitionskalkulation und Wirtschaftlichkeitsplanung</a:t>
            </a:r>
          </a:p>
          <a:p>
            <a:r>
              <a:rPr lang="de-DE" dirty="0"/>
              <a:t>Substanzverzehr von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income</a:t>
            </a:r>
            <a:r>
              <a:rPr lang="de-DE" dirty="0"/>
              <a:t> (z.B. Renten) und Geldvermögen; Entwertung Kredite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"/>
          </p:nvPr>
        </p:nvSpPr>
        <p:spPr>
          <a:xfrm>
            <a:off x="4629151" y="1022336"/>
            <a:ext cx="3887391" cy="617934"/>
          </a:xfrm>
        </p:spPr>
        <p:txBody>
          <a:bodyPr/>
          <a:lstStyle/>
          <a:p>
            <a:r>
              <a:rPr lang="de-DE" dirty="0"/>
              <a:t>Deflation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>
          <a:xfrm>
            <a:off x="4629151" y="1640270"/>
            <a:ext cx="3887391" cy="2763441"/>
          </a:xfrm>
        </p:spPr>
        <p:txBody>
          <a:bodyPr>
            <a:normAutofit/>
          </a:bodyPr>
          <a:lstStyle/>
          <a:p>
            <a:r>
              <a:rPr lang="de-DE" dirty="0" err="1"/>
              <a:t>Def</a:t>
            </a:r>
            <a:r>
              <a:rPr lang="de-DE" dirty="0"/>
              <a:t>.: Nicht nur vorübergehende Absenkung von P</a:t>
            </a:r>
          </a:p>
          <a:p>
            <a:r>
              <a:rPr lang="de-DE" dirty="0"/>
              <a:t>Gefahr bereits bei Inflation &lt;1% p.a.: Leute hoffen auf Preissenkungen und warten deshalb mit Käufen; </a:t>
            </a:r>
            <a:br>
              <a:rPr lang="de-DE" dirty="0"/>
            </a:br>
            <a:r>
              <a:rPr lang="de-DE" dirty="0"/>
              <a:t>deswegen Produktionsreduzierung und Arbeitslosigkeit</a:t>
            </a:r>
          </a:p>
          <a:p>
            <a:r>
              <a:rPr lang="de-DE" dirty="0"/>
              <a:t>Verteuerung von Krediten; Aufwertung Sparguthaben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9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924647E3-0EB6-4F8D-9D9F-5F303759F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241063"/>
              </p:ext>
            </p:extLst>
          </p:nvPr>
        </p:nvGraphicFramePr>
        <p:xfrm>
          <a:off x="0" y="0"/>
          <a:ext cx="9143999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4FD68A5F-CCCF-4D31-B271-C81699CD62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328574"/>
              </p:ext>
            </p:extLst>
          </p:nvPr>
        </p:nvGraphicFramePr>
        <p:xfrm>
          <a:off x="1" y="-14287"/>
          <a:ext cx="9143999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60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497164" y="481530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Daten: </a:t>
            </a:r>
            <a:r>
              <a:rPr lang="de-DE" sz="12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</a:t>
            </a:r>
            <a:endParaRPr lang="de-DE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505B109-AF1E-493C-8ADD-49ABC159990F}"/>
              </a:ext>
            </a:extLst>
          </p:cNvPr>
          <p:cNvGrpSpPr/>
          <p:nvPr/>
        </p:nvGrpSpPr>
        <p:grpSpPr>
          <a:xfrm>
            <a:off x="4865426" y="1828799"/>
            <a:ext cx="1119797" cy="1110587"/>
            <a:chOff x="2019188" y="0"/>
            <a:chExt cx="5105624" cy="5143500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9417687F-8A7C-4D90-9541-1EB200D2F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9188" y="0"/>
              <a:ext cx="5105624" cy="5143500"/>
            </a:xfrm>
            <a:prstGeom prst="rect">
              <a:avLst/>
            </a:prstGeom>
          </p:spPr>
        </p:pic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62D25BF8-E1F3-41C6-A9C6-F27FEFEED167}"/>
                </a:ext>
              </a:extLst>
            </p:cNvPr>
            <p:cNvSpPr/>
            <p:nvPr/>
          </p:nvSpPr>
          <p:spPr>
            <a:xfrm>
              <a:off x="3930555" y="2456597"/>
              <a:ext cx="784746" cy="1050878"/>
            </a:xfrm>
            <a:custGeom>
              <a:avLst/>
              <a:gdLst>
                <a:gd name="connsiteX0" fmla="*/ 122830 w 784746"/>
                <a:gd name="connsiteY0" fmla="*/ 1009934 h 1050878"/>
                <a:gd name="connsiteX1" fmla="*/ 211541 w 784746"/>
                <a:gd name="connsiteY1" fmla="*/ 989463 h 1050878"/>
                <a:gd name="connsiteX2" fmla="*/ 307075 w 784746"/>
                <a:gd name="connsiteY2" fmla="*/ 1016758 h 1050878"/>
                <a:gd name="connsiteX3" fmla="*/ 368490 w 784746"/>
                <a:gd name="connsiteY3" fmla="*/ 1050878 h 1050878"/>
                <a:gd name="connsiteX4" fmla="*/ 450376 w 784746"/>
                <a:gd name="connsiteY4" fmla="*/ 1044054 h 1050878"/>
                <a:gd name="connsiteX5" fmla="*/ 648269 w 784746"/>
                <a:gd name="connsiteY5" fmla="*/ 1016758 h 1050878"/>
                <a:gd name="connsiteX6" fmla="*/ 600502 w 784746"/>
                <a:gd name="connsiteY6" fmla="*/ 928048 h 1050878"/>
                <a:gd name="connsiteX7" fmla="*/ 709684 w 784746"/>
                <a:gd name="connsiteY7" fmla="*/ 859809 h 1050878"/>
                <a:gd name="connsiteX8" fmla="*/ 539087 w 784746"/>
                <a:gd name="connsiteY8" fmla="*/ 634621 h 1050878"/>
                <a:gd name="connsiteX9" fmla="*/ 743803 w 784746"/>
                <a:gd name="connsiteY9" fmla="*/ 511791 h 1050878"/>
                <a:gd name="connsiteX10" fmla="*/ 784746 w 784746"/>
                <a:gd name="connsiteY10" fmla="*/ 532263 h 1050878"/>
                <a:gd name="connsiteX11" fmla="*/ 702860 w 784746"/>
                <a:gd name="connsiteY11" fmla="*/ 129654 h 1050878"/>
                <a:gd name="connsiteX12" fmla="*/ 559558 w 784746"/>
                <a:gd name="connsiteY12" fmla="*/ 40943 h 1050878"/>
                <a:gd name="connsiteX13" fmla="*/ 436729 w 784746"/>
                <a:gd name="connsiteY13" fmla="*/ 116006 h 1050878"/>
                <a:gd name="connsiteX14" fmla="*/ 334370 w 784746"/>
                <a:gd name="connsiteY14" fmla="*/ 0 h 1050878"/>
                <a:gd name="connsiteX15" fmla="*/ 245660 w 784746"/>
                <a:gd name="connsiteY15" fmla="*/ 6824 h 1050878"/>
                <a:gd name="connsiteX16" fmla="*/ 259308 w 784746"/>
                <a:gd name="connsiteY16" fmla="*/ 136478 h 1050878"/>
                <a:gd name="connsiteX17" fmla="*/ 95535 w 784746"/>
                <a:gd name="connsiteY17" fmla="*/ 170597 h 1050878"/>
                <a:gd name="connsiteX18" fmla="*/ 88711 w 784746"/>
                <a:gd name="connsiteY18" fmla="*/ 361666 h 1050878"/>
                <a:gd name="connsiteX19" fmla="*/ 6824 w 784746"/>
                <a:gd name="connsiteY19" fmla="*/ 416257 h 1050878"/>
                <a:gd name="connsiteX20" fmla="*/ 0 w 784746"/>
                <a:gd name="connsiteY20" fmla="*/ 545910 h 1050878"/>
                <a:gd name="connsiteX21" fmla="*/ 34120 w 784746"/>
                <a:gd name="connsiteY21" fmla="*/ 736979 h 1050878"/>
                <a:gd name="connsiteX22" fmla="*/ 191069 w 784746"/>
                <a:gd name="connsiteY22" fmla="*/ 812042 h 1050878"/>
                <a:gd name="connsiteX23" fmla="*/ 122830 w 784746"/>
                <a:gd name="connsiteY23" fmla="*/ 1009934 h 105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4746" h="1050878">
                  <a:moveTo>
                    <a:pt x="122830" y="1009934"/>
                  </a:moveTo>
                  <a:lnTo>
                    <a:pt x="211541" y="989463"/>
                  </a:lnTo>
                  <a:lnTo>
                    <a:pt x="307075" y="1016758"/>
                  </a:lnTo>
                  <a:lnTo>
                    <a:pt x="368490" y="1050878"/>
                  </a:lnTo>
                  <a:lnTo>
                    <a:pt x="450376" y="1044054"/>
                  </a:lnTo>
                  <a:lnTo>
                    <a:pt x="648269" y="1016758"/>
                  </a:lnTo>
                  <a:lnTo>
                    <a:pt x="600502" y="928048"/>
                  </a:lnTo>
                  <a:lnTo>
                    <a:pt x="709684" y="859809"/>
                  </a:lnTo>
                  <a:lnTo>
                    <a:pt x="539087" y="634621"/>
                  </a:lnTo>
                  <a:lnTo>
                    <a:pt x="743803" y="511791"/>
                  </a:lnTo>
                  <a:lnTo>
                    <a:pt x="784746" y="532263"/>
                  </a:lnTo>
                  <a:lnTo>
                    <a:pt x="702860" y="129654"/>
                  </a:lnTo>
                  <a:lnTo>
                    <a:pt x="559558" y="40943"/>
                  </a:lnTo>
                  <a:lnTo>
                    <a:pt x="436729" y="116006"/>
                  </a:lnTo>
                  <a:lnTo>
                    <a:pt x="334370" y="0"/>
                  </a:lnTo>
                  <a:lnTo>
                    <a:pt x="245660" y="6824"/>
                  </a:lnTo>
                  <a:lnTo>
                    <a:pt x="259308" y="136478"/>
                  </a:lnTo>
                  <a:lnTo>
                    <a:pt x="95535" y="170597"/>
                  </a:lnTo>
                  <a:lnTo>
                    <a:pt x="88711" y="361666"/>
                  </a:lnTo>
                  <a:lnTo>
                    <a:pt x="6824" y="416257"/>
                  </a:lnTo>
                  <a:lnTo>
                    <a:pt x="0" y="545910"/>
                  </a:lnTo>
                  <a:lnTo>
                    <a:pt x="34120" y="736979"/>
                  </a:lnTo>
                  <a:lnTo>
                    <a:pt x="191069" y="812042"/>
                  </a:lnTo>
                  <a:lnTo>
                    <a:pt x="122830" y="1009934"/>
                  </a:lnTo>
                  <a:close/>
                </a:path>
              </a:pathLst>
            </a:custGeom>
            <a:solidFill>
              <a:srgbClr val="F586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6150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84E156-1BD4-48BC-8DDE-4EA4E6825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91415B-6926-463D-92D1-33E80B3C6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61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E5C9C44-E753-478E-B79C-AA57BF7034B4}"/>
              </a:ext>
            </a:extLst>
          </p:cNvPr>
          <p:cNvSpPr txBox="1"/>
          <p:nvPr/>
        </p:nvSpPr>
        <p:spPr>
          <a:xfrm>
            <a:off x="7789493" y="4777321"/>
            <a:ext cx="11983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Daten: </a:t>
            </a:r>
            <a:r>
              <a:rPr lang="de-DE" sz="12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</a:t>
            </a:r>
            <a:endParaRPr lang="de-DE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2A57CAAC-C758-40F2-AC8B-D65271AAD8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640078"/>
              </p:ext>
            </p:extLst>
          </p:nvPr>
        </p:nvGraphicFramePr>
        <p:xfrm>
          <a:off x="2" y="0"/>
          <a:ext cx="9143998" cy="514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89242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73D6DE3-29F2-4B91-AF32-993D3D1D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Einfluss auf Energiepreise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BE6566C-3620-4365-BFD4-DC5F7144C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>
                <a:solidFill>
                  <a:srgbClr val="FF0000"/>
                </a:solidFill>
              </a:rPr>
              <a:t>Endogen</a:t>
            </a:r>
            <a:r>
              <a:rPr lang="de-DE" dirty="0"/>
              <a:t> (in einem Wirtschaftsmodell abgebildet)</a:t>
            </a:r>
          </a:p>
          <a:p>
            <a:pPr>
              <a:lnSpc>
                <a:spcPct val="120000"/>
              </a:lnSpc>
            </a:pPr>
            <a:r>
              <a:rPr lang="de-DE" dirty="0"/>
              <a:t>Weltweite Gütererzeugung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  <a:buNone/>
            </a:pPr>
            <a:r>
              <a:rPr lang="de-DE" dirty="0">
                <a:solidFill>
                  <a:srgbClr val="FF0000"/>
                </a:solidFill>
              </a:rPr>
              <a:t>Exogen</a:t>
            </a:r>
            <a:r>
              <a:rPr lang="de-DE" dirty="0"/>
              <a:t> (nicht Teil der Modellwirtschaft)</a:t>
            </a:r>
          </a:p>
          <a:p>
            <a:pPr>
              <a:lnSpc>
                <a:spcPct val="120000"/>
              </a:lnSpc>
            </a:pPr>
            <a:r>
              <a:rPr lang="de-DE" dirty="0"/>
              <a:t>Witterung (Gefährdung Offshore-Anlagen z.B. Golf von Mexiko)</a:t>
            </a:r>
          </a:p>
          <a:p>
            <a:pPr>
              <a:lnSpc>
                <a:spcPct val="120000"/>
              </a:lnSpc>
            </a:pPr>
            <a:r>
              <a:rPr lang="de-DE" dirty="0"/>
              <a:t>Kriegsdrohungen, </a:t>
            </a:r>
          </a:p>
          <a:p>
            <a:pPr>
              <a:lnSpc>
                <a:spcPct val="120000"/>
              </a:lnSpc>
            </a:pPr>
            <a:r>
              <a:rPr lang="de-DE" dirty="0"/>
              <a:t>Förderlizenzen (Fracking, Offshore, Pipeline-Verlauf)</a:t>
            </a:r>
          </a:p>
          <a:p>
            <a:pPr>
              <a:lnSpc>
                <a:spcPct val="120000"/>
              </a:lnSpc>
            </a:pPr>
            <a:r>
              <a:rPr lang="de-DE" dirty="0"/>
              <a:t>Staatskartelle (OPEC)</a:t>
            </a:r>
          </a:p>
          <a:p>
            <a:pPr>
              <a:lnSpc>
                <a:spcPct val="120000"/>
              </a:lnSpc>
            </a:pPr>
            <a:r>
              <a:rPr lang="de-DE" dirty="0"/>
              <a:t>Sanktionen</a:t>
            </a:r>
          </a:p>
          <a:p>
            <a:pPr>
              <a:lnSpc>
                <a:spcPct val="120000"/>
              </a:lnSpc>
            </a:pPr>
            <a:r>
              <a:rPr lang="de-DE" dirty="0"/>
              <a:t>Umweltabgaben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695F501-6533-4288-88AF-A3C7391E20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D958500-0026-46E8-85C3-E284BE61C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62</a:t>
            </a:fld>
            <a:endParaRPr lang="de-DE"/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952F535C-53E7-415A-952C-3B377048AB9A}"/>
              </a:ext>
            </a:extLst>
          </p:cNvPr>
          <p:cNvSpPr/>
          <p:nvPr/>
        </p:nvSpPr>
        <p:spPr>
          <a:xfrm>
            <a:off x="6264322" y="2571750"/>
            <a:ext cx="193628" cy="1863772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63F7A9F-2BC0-4985-9580-272238BD40D4}"/>
              </a:ext>
            </a:extLst>
          </p:cNvPr>
          <p:cNvSpPr txBox="1"/>
          <p:nvPr/>
        </p:nvSpPr>
        <p:spPr>
          <a:xfrm>
            <a:off x="6669064" y="2888083"/>
            <a:ext cx="191665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Gilt teilweise auch für Nahrungsmittel; statt Förderlizenzen Wasserverbrauch und Düngung</a:t>
            </a:r>
          </a:p>
        </p:txBody>
      </p:sp>
    </p:spTree>
    <p:extLst>
      <p:ext uri="{BB962C8B-B14F-4D97-AF65-F5344CB8AC3E}">
        <p14:creationId xmlns:p14="http://schemas.microsoft.com/office/powerpoint/2010/main" val="9349573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kann die EZB steuern?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Sie hat </a:t>
            </a:r>
            <a:r>
              <a:rPr lang="de-DE" u="sng" dirty="0"/>
              <a:t>keine Preissetzungshoheit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sondern nur eine </a:t>
            </a:r>
            <a:r>
              <a:rPr lang="de-DE" u="sng" dirty="0"/>
              <a:t>begrenzte Zins</a:t>
            </a:r>
            <a:r>
              <a:rPr lang="de-DE" dirty="0"/>
              <a:t>setzungshoheit</a:t>
            </a:r>
          </a:p>
          <a:p>
            <a:r>
              <a:rPr lang="de-DE" dirty="0"/>
              <a:t>Sie gibt aber auch das gesetzliche Zahlungsmittel aus (Eurostaaten müssen sich Münzmenge genehmigen lassen) und refinanziert z.T. die Geschäftsbanken</a:t>
            </a:r>
          </a:p>
          <a:p>
            <a:r>
              <a:rPr lang="de-DE" dirty="0"/>
              <a:t>Vorrangig fokussiert auf die Korrelation </a:t>
            </a:r>
            <a:br>
              <a:rPr lang="de-DE" dirty="0"/>
            </a:br>
            <a:r>
              <a:rPr lang="de-DE" dirty="0"/>
              <a:t>Entwicklung der Geldmenge (M3) </a:t>
            </a:r>
            <a:br>
              <a:rPr lang="de-DE" dirty="0"/>
            </a:br>
            <a:r>
              <a:rPr lang="de-DE" dirty="0"/>
              <a:t>in Relation zur Entwicklung des Bruttoinlandsproduktes (BIP)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3075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07EB79-6FD5-4759-B198-19BA491651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201594-617D-48C6-8248-4CF22CA1D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64</a:t>
            </a:fld>
            <a:endParaRPr lang="de-DE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379343F8-CDB4-4777-A803-C9C5E4C36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34678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41D67E2-E165-47B0-A580-7A055EE32840}"/>
              </a:ext>
            </a:extLst>
          </p:cNvPr>
          <p:cNvCxnSpPr/>
          <p:nvPr/>
        </p:nvCxnSpPr>
        <p:spPr>
          <a:xfrm>
            <a:off x="629107" y="3533242"/>
            <a:ext cx="78862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3509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6145C81-21E5-494E-9B81-19951D52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Wandel des Bezugspunktes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000897D-DF8F-4080-A64D-DD8B47882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Bis ca. 2013 fast nur Orientierung am Gesamtindex der Inflation (HVPI)</a:t>
            </a:r>
          </a:p>
          <a:p>
            <a:r>
              <a:rPr lang="de-DE" dirty="0"/>
              <a:t>Danach stärkere Beachtung der Kerninflation (HVPI ohne Nahrungsmittel, Energie, Alkohol und Tabak)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E3589A1-9878-42E4-82B5-2E51CB0F49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B60747-6F57-40BF-B468-B7D8BD2B0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8201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00646-78BE-408C-83F3-AAFB6F32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456156"/>
          </a:xfrm>
        </p:spPr>
        <p:txBody>
          <a:bodyPr/>
          <a:lstStyle/>
          <a:p>
            <a:r>
              <a:rPr lang="de-DE" dirty="0"/>
              <a:t>Heterogene Preisentwicklungen D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016194CF-2A8C-4FC9-8F49-AB2273F164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250071FE-35C2-4BA9-BA82-B04A94058C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pPr/>
              <a:t>66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AD8F3C5-BEA4-4D12-ABF0-E914DEE6D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528" y="730002"/>
            <a:ext cx="4519422" cy="441349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1BCE759-E9F9-4510-A441-0B41E4EA650E}"/>
              </a:ext>
            </a:extLst>
          </p:cNvPr>
          <p:cNvSpPr txBox="1"/>
          <p:nvPr/>
        </p:nvSpPr>
        <p:spPr>
          <a:xfrm>
            <a:off x="5825598" y="3867894"/>
            <a:ext cx="1284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</a:t>
            </a:r>
            <a:r>
              <a:rPr lang="de-DE" sz="900" dirty="0">
                <a:hlinkClick r:id="rId3"/>
              </a:rPr>
              <a:t>destatis.de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4577064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3B85C2A-2B2B-4EF0-8C63-13F1C6673502}"/>
              </a:ext>
            </a:extLst>
          </p:cNvPr>
          <p:cNvGrpSpPr/>
          <p:nvPr/>
        </p:nvGrpSpPr>
        <p:grpSpPr>
          <a:xfrm>
            <a:off x="800314" y="0"/>
            <a:ext cx="7070190" cy="5143500"/>
            <a:chOff x="800314" y="0"/>
            <a:chExt cx="7070190" cy="5143500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1299B1CE-5D28-484C-B60C-8E3FCFA55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0314" y="0"/>
              <a:ext cx="7070190" cy="5143500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8B691D05-FA06-4B6A-8081-AE66AF6CB0FF}"/>
                </a:ext>
              </a:extLst>
            </p:cNvPr>
            <p:cNvSpPr/>
            <p:nvPr/>
          </p:nvSpPr>
          <p:spPr>
            <a:xfrm>
              <a:off x="2150669" y="4506163"/>
              <a:ext cx="1258214" cy="475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38F8BC-05E9-4472-90F4-FA0AD46F28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E24552-D10D-4EF1-BF3F-8DCB22B2EF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67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37425F-98EB-4426-8763-D1DD74DEDB56}"/>
              </a:ext>
            </a:extLst>
          </p:cNvPr>
          <p:cNvSpPr txBox="1"/>
          <p:nvPr/>
        </p:nvSpPr>
        <p:spPr>
          <a:xfrm>
            <a:off x="7685181" y="4008075"/>
            <a:ext cx="13170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destatis.de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C96B53E-27AA-42EF-A378-C548CDD4BEFB}"/>
              </a:ext>
            </a:extLst>
          </p:cNvPr>
          <p:cNvSpPr txBox="1"/>
          <p:nvPr/>
        </p:nvSpPr>
        <p:spPr>
          <a:xfrm>
            <a:off x="4901183" y="3215487"/>
            <a:ext cx="13825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Heizöl -14%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FAF0E96-662A-4A6A-96D0-D5DEC7A34E4C}"/>
              </a:ext>
            </a:extLst>
          </p:cNvPr>
          <p:cNvSpPr txBox="1"/>
          <p:nvPr/>
        </p:nvSpPr>
        <p:spPr>
          <a:xfrm>
            <a:off x="5862208" y="3961908"/>
            <a:ext cx="13825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Gas +33%</a:t>
            </a:r>
          </a:p>
        </p:txBody>
      </p:sp>
    </p:spTree>
    <p:extLst>
      <p:ext uri="{BB962C8B-B14F-4D97-AF65-F5344CB8AC3E}">
        <p14:creationId xmlns:p14="http://schemas.microsoft.com/office/powerpoint/2010/main" val="42067730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60E52F9-B852-40D0-A7AC-52DD50E98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58" y="0"/>
            <a:ext cx="7942684" cy="5143500"/>
          </a:xfrm>
          <a:prstGeom prst="rect">
            <a:avLst/>
          </a:prstGeom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1B655092-E992-40B7-AC8B-31462B2D9E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4861E46B-965E-44D0-B2ED-E0FB3A8C27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pPr/>
              <a:t>68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FA72B7D-68EA-4D58-A1BA-AFAD787E86FB}"/>
              </a:ext>
            </a:extLst>
          </p:cNvPr>
          <p:cNvSpPr txBox="1"/>
          <p:nvPr/>
        </p:nvSpPr>
        <p:spPr>
          <a:xfrm>
            <a:off x="5603443" y="4863757"/>
            <a:ext cx="29119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 Preisgrafik: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Heiner Flassbeck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0808989-79C7-4C66-BB76-F0CF71269943}"/>
              </a:ext>
            </a:extLst>
          </p:cNvPr>
          <p:cNvCxnSpPr/>
          <p:nvPr/>
        </p:nvCxnSpPr>
        <p:spPr>
          <a:xfrm flipV="1">
            <a:off x="6056530" y="526694"/>
            <a:ext cx="0" cy="395020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F2F358B6-E5B1-45BB-B6C6-F97D99D6961D}"/>
              </a:ext>
            </a:extLst>
          </p:cNvPr>
          <p:cNvSpPr txBox="1"/>
          <p:nvPr/>
        </p:nvSpPr>
        <p:spPr>
          <a:xfrm>
            <a:off x="6069788" y="3925353"/>
            <a:ext cx="11050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br>
              <a:rPr lang="de-DE" sz="12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Ukraine-Krieg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50CEE73-4AA1-4BD0-B905-FB07F96B6AE1}"/>
              </a:ext>
            </a:extLst>
          </p:cNvPr>
          <p:cNvCxnSpPr>
            <a:cxnSpLocks/>
          </p:cNvCxnSpPr>
          <p:nvPr/>
        </p:nvCxnSpPr>
        <p:spPr>
          <a:xfrm>
            <a:off x="2816352" y="4718304"/>
            <a:ext cx="3641598" cy="0"/>
          </a:xfrm>
          <a:prstGeom prst="straightConnector1">
            <a:avLst/>
          </a:prstGeom>
          <a:ln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B1490D22-98D5-49DF-873D-D4C56827FDF3}"/>
              </a:ext>
            </a:extLst>
          </p:cNvPr>
          <p:cNvSpPr txBox="1"/>
          <p:nvPr/>
        </p:nvSpPr>
        <p:spPr>
          <a:xfrm>
            <a:off x="3767327" y="4579314"/>
            <a:ext cx="194584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Pandemie lt. WHO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635C022-7D29-45BF-B095-3ED41BA28906}"/>
              </a:ext>
            </a:extLst>
          </p:cNvPr>
          <p:cNvSpPr txBox="1"/>
          <p:nvPr/>
        </p:nvSpPr>
        <p:spPr>
          <a:xfrm>
            <a:off x="3482035" y="416966"/>
            <a:ext cx="20555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Januar 2019 – Mai 2023</a:t>
            </a:r>
          </a:p>
        </p:txBody>
      </p:sp>
    </p:spTree>
    <p:extLst>
      <p:ext uri="{BB962C8B-B14F-4D97-AF65-F5344CB8AC3E}">
        <p14:creationId xmlns:p14="http://schemas.microsoft.com/office/powerpoint/2010/main" val="38615802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E7E03EAE-C306-467A-8DB2-9D6BAC423D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F41EB5AB-1A1C-4F12-B406-9DBEB2D85CAC}"/>
              </a:ext>
            </a:extLst>
          </p:cNvPr>
          <p:cNvSpPr txBox="1">
            <a:spLocks/>
          </p:cNvSpPr>
          <p:nvPr/>
        </p:nvSpPr>
        <p:spPr>
          <a:xfrm>
            <a:off x="6610350" y="49196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6858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6BAF4D-FE96-443E-837B-4E3013AE95A4}" type="slidenum">
              <a:rPr lang="de-DE" smtClean="0"/>
              <a:pPr/>
              <a:t>69</a:t>
            </a:fld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5811D286-1B58-4406-8CDF-F667635D50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621603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413956-12C1-4138-AF8D-3FDFE6CCF4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88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Historische Geldformen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7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C4F4CE2-DCB8-4A7D-AC9B-BFD3D3241F28}"/>
              </a:ext>
            </a:extLst>
          </p:cNvPr>
          <p:cNvSpPr txBox="1"/>
          <p:nvPr/>
        </p:nvSpPr>
        <p:spPr>
          <a:xfrm>
            <a:off x="7151428" y="102392"/>
            <a:ext cx="1589964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Kein Klausurstoff</a:t>
            </a:r>
          </a:p>
        </p:txBody>
      </p:sp>
    </p:spTree>
    <p:extLst>
      <p:ext uri="{BB962C8B-B14F-4D97-AF65-F5344CB8AC3E}">
        <p14:creationId xmlns:p14="http://schemas.microsoft.com/office/powerpoint/2010/main" val="15674120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FE03BA6-4F6C-42DB-8913-B6E3C1E0C33C}"/>
              </a:ext>
            </a:extLst>
          </p:cNvPr>
          <p:cNvGrpSpPr/>
          <p:nvPr/>
        </p:nvGrpSpPr>
        <p:grpSpPr>
          <a:xfrm>
            <a:off x="712304" y="789106"/>
            <a:ext cx="7466090" cy="4192545"/>
            <a:chOff x="712304" y="789106"/>
            <a:chExt cx="7466090" cy="4192545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8A9A1EFD-E00D-4ABB-96EC-31D14052DD7B}"/>
                </a:ext>
              </a:extLst>
            </p:cNvPr>
            <p:cNvGrpSpPr/>
            <p:nvPr/>
          </p:nvGrpSpPr>
          <p:grpSpPr>
            <a:xfrm>
              <a:off x="712304" y="848563"/>
              <a:ext cx="7466090" cy="4133088"/>
              <a:chOff x="712304" y="848563"/>
              <a:chExt cx="7466090" cy="4133088"/>
            </a:xfrm>
          </p:grpSpPr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ACC74EA5-E7AF-4FEF-9C56-2C7CE4E4AD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2304" y="848563"/>
                <a:ext cx="7466090" cy="4133088"/>
              </a:xfrm>
              <a:prstGeom prst="rect">
                <a:avLst/>
              </a:prstGeom>
            </p:spPr>
          </p:pic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D6BB8939-F188-41EB-B783-231A04EA41B7}"/>
                  </a:ext>
                </a:extLst>
              </p:cNvPr>
              <p:cNvSpPr txBox="1"/>
              <p:nvPr/>
            </p:nvSpPr>
            <p:spPr>
              <a:xfrm>
                <a:off x="826618" y="985202"/>
                <a:ext cx="1806854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Europäischer Erdgas-Großhandelspreis TTF in €/MWh</a:t>
                </a:r>
              </a:p>
            </p:txBody>
          </p:sp>
        </p:grp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C09AB4EA-50BB-4FD0-8BF1-EFE47AD31F58}"/>
                </a:ext>
              </a:extLst>
            </p:cNvPr>
            <p:cNvCxnSpPr/>
            <p:nvPr/>
          </p:nvCxnSpPr>
          <p:spPr>
            <a:xfrm flipV="1">
              <a:off x="5720487" y="789106"/>
              <a:ext cx="0" cy="3918701"/>
            </a:xfrm>
            <a:prstGeom prst="line">
              <a:avLst/>
            </a:prstGeom>
            <a:ln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1EDD7E-0D07-468D-ACC7-11D28E9928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1630D6-FF2B-46C7-AF52-ABA125AEA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70</a:t>
            </a:fld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8AA3970-C870-4D6C-9C0D-264193A21D83}"/>
              </a:ext>
            </a:extLst>
          </p:cNvPr>
          <p:cNvGrpSpPr/>
          <p:nvPr/>
        </p:nvGrpSpPr>
        <p:grpSpPr>
          <a:xfrm>
            <a:off x="690803" y="571737"/>
            <a:ext cx="7719391" cy="4353437"/>
            <a:chOff x="668414" y="676902"/>
            <a:chExt cx="7719391" cy="4353437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1C20ADF3-7141-4949-85B5-1ABA76600D76}"/>
                </a:ext>
              </a:extLst>
            </p:cNvPr>
            <p:cNvGrpSpPr/>
            <p:nvPr/>
          </p:nvGrpSpPr>
          <p:grpSpPr>
            <a:xfrm>
              <a:off x="668414" y="676902"/>
              <a:ext cx="7719391" cy="4353437"/>
              <a:chOff x="712304" y="804693"/>
              <a:chExt cx="7719391" cy="4353437"/>
            </a:xfrm>
          </p:grpSpPr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EA14AD5F-8094-465D-A1B8-EF7CFE630A46}"/>
                  </a:ext>
                </a:extLst>
              </p:cNvPr>
              <p:cNvGrpSpPr/>
              <p:nvPr/>
            </p:nvGrpSpPr>
            <p:grpSpPr>
              <a:xfrm>
                <a:off x="712304" y="907085"/>
                <a:ext cx="7719391" cy="4251045"/>
                <a:chOff x="712304" y="907085"/>
                <a:chExt cx="7719391" cy="4251045"/>
              </a:xfrm>
            </p:grpSpPr>
            <p:grpSp>
              <p:nvGrpSpPr>
                <p:cNvPr id="22" name="Gruppieren 21">
                  <a:extLst>
                    <a:ext uri="{FF2B5EF4-FFF2-40B4-BE49-F238E27FC236}">
                      <a16:creationId xmlns:a16="http://schemas.microsoft.com/office/drawing/2014/main" id="{228CE43D-5873-49EF-9BD0-DBB0800F320A}"/>
                    </a:ext>
                  </a:extLst>
                </p:cNvPr>
                <p:cNvGrpSpPr/>
                <p:nvPr/>
              </p:nvGrpSpPr>
              <p:grpSpPr>
                <a:xfrm>
                  <a:off x="712304" y="907085"/>
                  <a:ext cx="7719391" cy="4251045"/>
                  <a:chOff x="712304" y="907085"/>
                  <a:chExt cx="7719391" cy="4251045"/>
                </a:xfrm>
              </p:grpSpPr>
              <p:pic>
                <p:nvPicPr>
                  <p:cNvPr id="14" name="Grafik 13">
                    <a:extLst>
                      <a:ext uri="{FF2B5EF4-FFF2-40B4-BE49-F238E27FC236}">
                        <a16:creationId xmlns:a16="http://schemas.microsoft.com/office/drawing/2014/main" id="{5216DCDC-6176-4C78-8242-575A9F19EEA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grayscl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t="17351"/>
                  <a:stretch/>
                </p:blipFill>
                <p:spPr>
                  <a:xfrm>
                    <a:off x="712304" y="907085"/>
                    <a:ext cx="7719391" cy="4251045"/>
                  </a:xfrm>
                  <a:prstGeom prst="rect">
                    <a:avLst/>
                  </a:prstGeom>
                </p:spPr>
              </p:pic>
              <p:sp>
                <p:nvSpPr>
                  <p:cNvPr id="20" name="Rechteck 19">
                    <a:extLst>
                      <a:ext uri="{FF2B5EF4-FFF2-40B4-BE49-F238E27FC236}">
                        <a16:creationId xmlns:a16="http://schemas.microsoft.com/office/drawing/2014/main" id="{79A79BE6-56A9-493C-9F74-220014FE16E1}"/>
                      </a:ext>
                    </a:extLst>
                  </p:cNvPr>
                  <p:cNvSpPr/>
                  <p:nvPr/>
                </p:nvSpPr>
                <p:spPr>
                  <a:xfrm>
                    <a:off x="6234836" y="907085"/>
                    <a:ext cx="446227" cy="1755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1" name="Rechteck 20">
                    <a:extLst>
                      <a:ext uri="{FF2B5EF4-FFF2-40B4-BE49-F238E27FC236}">
                        <a16:creationId xmlns:a16="http://schemas.microsoft.com/office/drawing/2014/main" id="{B48626B9-4FFB-4028-9113-E987273577D7}"/>
                      </a:ext>
                    </a:extLst>
                  </p:cNvPr>
                  <p:cNvSpPr/>
                  <p:nvPr/>
                </p:nvSpPr>
                <p:spPr>
                  <a:xfrm>
                    <a:off x="3087931" y="4475204"/>
                    <a:ext cx="482804" cy="1463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3A8D5389-87F7-4A38-BAE1-7EAB95F09AEE}"/>
                    </a:ext>
                  </a:extLst>
                </p:cNvPr>
                <p:cNvSpPr txBox="1"/>
                <p:nvPr/>
              </p:nvSpPr>
              <p:spPr>
                <a:xfrm>
                  <a:off x="779528" y="2805836"/>
                  <a:ext cx="180685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de-DE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Erdöl Preis WTI (USA)</a:t>
                  </a:r>
                </a:p>
              </p:txBody>
            </p:sp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443EFCA8-CE1F-476E-8A47-64871E6B4C8C}"/>
                    </a:ext>
                  </a:extLst>
                </p:cNvPr>
                <p:cNvSpPr txBox="1"/>
                <p:nvPr/>
              </p:nvSpPr>
              <p:spPr>
                <a:xfrm>
                  <a:off x="6457949" y="1114504"/>
                  <a:ext cx="379933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de-DE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120,6</a:t>
                  </a:r>
                </a:p>
              </p:txBody>
            </p:sp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3C887C66-9987-4BCB-9943-63DD012E48C9}"/>
                    </a:ext>
                  </a:extLst>
                </p:cNvPr>
                <p:cNvSpPr txBox="1"/>
                <p:nvPr/>
              </p:nvSpPr>
              <p:spPr>
                <a:xfrm>
                  <a:off x="2886305" y="4345965"/>
                  <a:ext cx="299923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de-DE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17,06</a:t>
                  </a:r>
                </a:p>
              </p:txBody>
            </p:sp>
          </p:grpSp>
          <p:grpSp>
            <p:nvGrpSpPr>
              <p:cNvPr id="27" name="Gruppieren 26">
                <a:extLst>
                  <a:ext uri="{FF2B5EF4-FFF2-40B4-BE49-F238E27FC236}">
                    <a16:creationId xmlns:a16="http://schemas.microsoft.com/office/drawing/2014/main" id="{084AAD87-2399-4607-B690-583AAEB4EE3D}"/>
                  </a:ext>
                </a:extLst>
              </p:cNvPr>
              <p:cNvGrpSpPr/>
              <p:nvPr/>
            </p:nvGrpSpPr>
            <p:grpSpPr>
              <a:xfrm>
                <a:off x="712305" y="804693"/>
                <a:ext cx="7356362" cy="3224303"/>
                <a:chOff x="712305" y="804693"/>
                <a:chExt cx="7356362" cy="3224303"/>
              </a:xfrm>
            </p:grpSpPr>
            <p:pic>
              <p:nvPicPr>
                <p:cNvPr id="12" name="Grafik 11">
                  <a:extLst>
                    <a:ext uri="{FF2B5EF4-FFF2-40B4-BE49-F238E27FC236}">
                      <a16:creationId xmlns:a16="http://schemas.microsoft.com/office/drawing/2014/main" id="{C3098033-6A96-4E8B-A73C-4F6AD480DE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448" r="4702" b="8841"/>
                <a:stretch/>
              </p:blipFill>
              <p:spPr>
                <a:xfrm>
                  <a:off x="712305" y="848563"/>
                  <a:ext cx="7356362" cy="3180433"/>
                </a:xfrm>
                <a:prstGeom prst="rect">
                  <a:avLst/>
                </a:prstGeom>
              </p:spPr>
            </p:pic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510B6DE0-5E8D-4808-8036-11C712C923EE}"/>
                    </a:ext>
                  </a:extLst>
                </p:cNvPr>
                <p:cNvSpPr txBox="1"/>
                <p:nvPr/>
              </p:nvSpPr>
              <p:spPr>
                <a:xfrm>
                  <a:off x="3156499" y="3804216"/>
                  <a:ext cx="414236" cy="13896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de-DE" sz="9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25,20</a:t>
                  </a:r>
                </a:p>
              </p:txBody>
            </p:sp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1C98770F-8394-4A99-B222-64C936298762}"/>
                    </a:ext>
                  </a:extLst>
                </p:cNvPr>
                <p:cNvSpPr txBox="1"/>
                <p:nvPr/>
              </p:nvSpPr>
              <p:spPr>
                <a:xfrm>
                  <a:off x="6151181" y="804693"/>
                  <a:ext cx="414236" cy="13896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de-DE" sz="9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121,92</a:t>
                  </a:r>
                </a:p>
              </p:txBody>
            </p:sp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F9D19B73-F8BC-4EDB-BDB6-10027B80ED15}"/>
                    </a:ext>
                  </a:extLst>
                </p:cNvPr>
                <p:cNvSpPr txBox="1"/>
                <p:nvPr/>
              </p:nvSpPr>
              <p:spPr>
                <a:xfrm>
                  <a:off x="1075333" y="1313839"/>
                  <a:ext cx="2765147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de-DE" sz="1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Erdölpreis Brent (Nordsee) </a:t>
                  </a:r>
                  <a:br>
                    <a:rPr lang="de-DE" sz="1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de-DE" sz="1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 je Barrel (159 l)</a:t>
                  </a:r>
                </a:p>
              </p:txBody>
            </p:sp>
          </p:grpSp>
        </p:grp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6E86CB8A-F035-417B-BE1D-71C7272A5B70}"/>
                </a:ext>
              </a:extLst>
            </p:cNvPr>
            <p:cNvCxnSpPr/>
            <p:nvPr/>
          </p:nvCxnSpPr>
          <p:spPr>
            <a:xfrm flipV="1">
              <a:off x="5925313" y="676902"/>
              <a:ext cx="0" cy="4090362"/>
            </a:xfrm>
            <a:prstGeom prst="line">
              <a:avLst/>
            </a:prstGeom>
            <a:ln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CB2C19E3-6D1B-44B2-BBF4-23C58FEE7413}"/>
              </a:ext>
            </a:extLst>
          </p:cNvPr>
          <p:cNvSpPr txBox="1"/>
          <p:nvPr/>
        </p:nvSpPr>
        <p:spPr>
          <a:xfrm>
            <a:off x="5869080" y="4286625"/>
            <a:ext cx="16715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Quellen: boerse.de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1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2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tradingeconomics.com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7805D55-5E3E-4798-8456-67AC035CDFF0}"/>
              </a:ext>
            </a:extLst>
          </p:cNvPr>
          <p:cNvSpPr txBox="1"/>
          <p:nvPr/>
        </p:nvSpPr>
        <p:spPr>
          <a:xfrm>
            <a:off x="2026310" y="124358"/>
            <a:ext cx="476768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Energiepreise im Großhandel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letzte 5 Jahre</a:t>
            </a:r>
          </a:p>
        </p:txBody>
      </p:sp>
    </p:spTree>
    <p:extLst>
      <p:ext uri="{BB962C8B-B14F-4D97-AF65-F5344CB8AC3E}">
        <p14:creationId xmlns:p14="http://schemas.microsoft.com/office/powerpoint/2010/main" val="6706276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 der EZB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1457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 der EZB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5345" y="1149625"/>
            <a:ext cx="4562328" cy="3528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Preisniveauerhöhung </a:t>
            </a:r>
          </a:p>
          <a:p>
            <a:r>
              <a:rPr lang="de-DE" dirty="0"/>
              <a:t>alt: </a:t>
            </a:r>
            <a:r>
              <a:rPr lang="de-DE"/>
              <a:t>zwischen 1,5 </a:t>
            </a:r>
            <a:r>
              <a:rPr lang="de-DE" dirty="0"/>
              <a:t>und 2 % p.a. </a:t>
            </a:r>
            <a:br>
              <a:rPr lang="de-DE" dirty="0"/>
            </a:br>
            <a:r>
              <a:rPr lang="de-DE" sz="2000" dirty="0"/>
              <a:t>(relativ regelmäßig erreicht; s. </a:t>
            </a:r>
            <a:r>
              <a:rPr lang="de-DE" sz="2000" dirty="0">
                <a:hlinkClick r:id="rId2" action="ppaction://hlinksldjump"/>
              </a:rPr>
              <a:t>49</a:t>
            </a:r>
            <a:r>
              <a:rPr lang="de-DE" sz="2000" dirty="0"/>
              <a:t>)</a:t>
            </a:r>
          </a:p>
          <a:p>
            <a:r>
              <a:rPr lang="de-DE" dirty="0">
                <a:solidFill>
                  <a:srgbClr val="FF0000"/>
                </a:solidFill>
              </a:rPr>
              <a:t>neu: 2%</a:t>
            </a:r>
          </a:p>
          <a:p>
            <a:r>
              <a:rPr lang="de-DE" dirty="0"/>
              <a:t>Auf keinen Fall Preisniveausenkung </a:t>
            </a:r>
            <a:br>
              <a:rPr lang="de-DE" dirty="0"/>
            </a:br>
            <a:r>
              <a:rPr lang="de-DE" sz="2000" dirty="0"/>
              <a:t>(Deflation riskanter als moderate Inflation; erreicht; s. </a:t>
            </a:r>
            <a:r>
              <a:rPr lang="de-DE" sz="2000" dirty="0">
                <a:hlinkClick r:id="rId2" action="ppaction://hlinksldjump"/>
              </a:rPr>
              <a:t>49</a:t>
            </a:r>
            <a:r>
              <a:rPr lang="de-DE" sz="2000" dirty="0"/>
              <a:t>)</a:t>
            </a:r>
            <a:endParaRPr lang="de-DE" dirty="0"/>
          </a:p>
          <a:p>
            <a:r>
              <a:rPr lang="de-DE" dirty="0"/>
              <a:t>Anstieg von M3 mittelfristig nicht mehr </a:t>
            </a:r>
            <a:r>
              <a:rPr lang="de-DE"/>
              <a:t>als 4,5</a:t>
            </a:r>
            <a:r>
              <a:rPr lang="de-DE" dirty="0"/>
              <a:t>% p.a. </a:t>
            </a:r>
            <a:r>
              <a:rPr lang="de-DE" sz="2000" dirty="0"/>
              <a:t>(regelmäßig verfehlt; s. rechts)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72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035040" y="4712677"/>
            <a:ext cx="15544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EZB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53240-7940-468F-ADBE-2F540F1B53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9820" y="1425911"/>
            <a:ext cx="4021302" cy="3128872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FAA8DC5-0DD6-4AD4-AB9B-3BAE16DC16A0}"/>
              </a:ext>
            </a:extLst>
          </p:cNvPr>
          <p:cNvCxnSpPr>
            <a:cxnSpLocks/>
          </p:cNvCxnSpPr>
          <p:nvPr/>
        </p:nvCxnSpPr>
        <p:spPr>
          <a:xfrm>
            <a:off x="5420563" y="3390160"/>
            <a:ext cx="33430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8486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nicht </a:t>
            </a:r>
            <a:r>
              <a:rPr lang="el-GR" dirty="0"/>
              <a:t>Δ</a:t>
            </a:r>
            <a:r>
              <a:rPr lang="de-DE" dirty="0"/>
              <a:t>P = 0 als Ziel?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durch Mengenfestschreibung des Warenkorbs für mehrere Jahre erhöht sich Wert der HVPI-Änderung </a:t>
            </a:r>
            <a:r>
              <a:rPr lang="de-DE"/>
              <a:t>um 0,5-1</a:t>
            </a:r>
            <a:r>
              <a:rPr lang="de-DE" dirty="0"/>
              <a:t>% p.a. je nach Preiselastizität der Nachfrage</a:t>
            </a:r>
          </a:p>
          <a:p>
            <a:r>
              <a:rPr lang="de-DE" dirty="0"/>
              <a:t>Maßnahmen gegen Inflation/Deflation wirken i.d.R. </a:t>
            </a:r>
            <a:r>
              <a:rPr lang="de-DE"/>
              <a:t>nicht sofort, </a:t>
            </a:r>
            <a:r>
              <a:rPr lang="de-DE" dirty="0"/>
              <a:t>sondern mit bis 9 Monaten Verzögerung  </a:t>
            </a:r>
            <a:r>
              <a:rPr lang="de-DE" dirty="0">
                <a:sym typeface="Symbol" panose="05050102010706020507" pitchFamily="18" charset="2"/>
              </a:rPr>
              <a:t> Steuerungsmaßnahmen für Kleinst-Abweichungen sinnlos</a:t>
            </a:r>
            <a:endParaRPr lang="de-DE" dirty="0"/>
          </a:p>
          <a:p>
            <a:r>
              <a:rPr lang="de-DE" dirty="0"/>
              <a:t>Maßnahmen lassen sich nicht punktgenau dosieren </a:t>
            </a:r>
            <a:r>
              <a:rPr lang="de-DE" dirty="0">
                <a:sym typeface="Symbol" panose="05050102010706020507" pitchFamily="18" charset="2"/>
              </a:rPr>
              <a:t></a:t>
            </a:r>
            <a:br>
              <a:rPr lang="de-DE" dirty="0">
                <a:sym typeface="Symbol" panose="05050102010706020507" pitchFamily="18" charset="2"/>
              </a:rPr>
            </a:br>
            <a:r>
              <a:rPr lang="de-DE" dirty="0">
                <a:sym typeface="Symbol" panose="05050102010706020507" pitchFamily="18" charset="2"/>
              </a:rPr>
              <a:t>bei zu niedrigem Ziel Gefahr des Auslösens einer Deflation durch Gegenmaßnahmen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2190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nicht mehr als 2% </a:t>
            </a:r>
            <a:r>
              <a:rPr lang="el-GR" dirty="0"/>
              <a:t>Δ</a:t>
            </a:r>
            <a:r>
              <a:rPr lang="de-DE" dirty="0"/>
              <a:t>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50523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Es gilt: Wehret den Anfängen!</a:t>
            </a:r>
          </a:p>
          <a:p>
            <a:r>
              <a:rPr lang="de-DE" dirty="0"/>
              <a:t>Bei deutlich stärkerer Preisniveauerhöhung müssten die Gegenmaßnahmen drastischer ausfallen um ein Abdriften nach oben zu verhindern</a:t>
            </a:r>
          </a:p>
          <a:p>
            <a:r>
              <a:rPr lang="de-DE" dirty="0"/>
              <a:t>Wie wir </a:t>
            </a:r>
            <a:r>
              <a:rPr lang="de-DE"/>
              <a:t>sehen werden, </a:t>
            </a:r>
            <a:r>
              <a:rPr lang="de-DE" dirty="0">
                <a:solidFill>
                  <a:srgbClr val="FF0000"/>
                </a:solidFill>
              </a:rPr>
              <a:t>wirken die Maßnahmen zur Inflationsbekämpfung wachstumsdämpfend und erhöhen dadurch tendenziell die Arbeitslosigkeit</a:t>
            </a:r>
          </a:p>
          <a:p>
            <a:r>
              <a:rPr lang="de-DE" dirty="0"/>
              <a:t>Nebenwirkung deutlich geringer bei früherem Gegensteuern </a:t>
            </a:r>
          </a:p>
          <a:p>
            <a:r>
              <a:rPr lang="de-DE" dirty="0"/>
              <a:t>Aber: Inflationsrate zwischen 2% und 4% p.a. ist noch kein Beinbruch! </a:t>
            </a:r>
          </a:p>
          <a:p>
            <a:r>
              <a:rPr lang="de-DE"/>
              <a:t>Nicht vergessen, </a:t>
            </a:r>
            <a:r>
              <a:rPr lang="de-DE" dirty="0"/>
              <a:t>auf die Kerninflation zu sehen.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9747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808CDDB1-F464-4D5D-8996-50B16D5E5C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476881"/>
              </p:ext>
            </p:extLst>
          </p:nvPr>
        </p:nvGraphicFramePr>
        <p:xfrm>
          <a:off x="1784452" y="301995"/>
          <a:ext cx="5257800" cy="446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6914623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6581498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PräsidentInnen der Europäischen Zentralbank</a:t>
                      </a:r>
                      <a:br>
                        <a:rPr lang="de-DE" sz="1600" dirty="0"/>
                      </a:br>
                      <a:r>
                        <a:rPr lang="de-DE" sz="1400" dirty="0"/>
                        <a:t>und ihre Unterschriften auf den Geldscheinen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165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Wim Duisenberg (NL)</a:t>
                      </a:r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1998-2003</a:t>
                      </a:r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14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Jean-Claude Trichet (Fr)</a:t>
                      </a:r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2003-2011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427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Mario Draghi (</a:t>
                      </a:r>
                      <a:r>
                        <a:rPr lang="de-DE" dirty="0" err="1"/>
                        <a:t>It</a:t>
                      </a:r>
                      <a:r>
                        <a:rPr lang="de-DE" dirty="0"/>
                        <a:t>)</a:t>
                      </a:r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2011-2019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63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Christine Lagarde (Fr)</a:t>
                      </a:r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2019(-2027)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472126"/>
                  </a:ext>
                </a:extLst>
              </a:tr>
            </a:tbl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5390CD8-3CC0-4750-AD1C-2DB820117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3CB3E2C-64E0-469A-BE8C-E9013F964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75</a:t>
            </a:fld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13BC8E-BE67-401B-9D15-FE8A86053032}"/>
              </a:ext>
            </a:extLst>
          </p:cNvPr>
          <p:cNvGrpSpPr/>
          <p:nvPr/>
        </p:nvGrpSpPr>
        <p:grpSpPr>
          <a:xfrm>
            <a:off x="4570096" y="887104"/>
            <a:ext cx="2095500" cy="3906296"/>
            <a:chOff x="3406979" y="601816"/>
            <a:chExt cx="2095500" cy="3906296"/>
          </a:xfrm>
        </p:grpSpPr>
        <p:pic>
          <p:nvPicPr>
            <p:cNvPr id="8" name="Picture 5">
              <a:hlinkClick r:id="rId2"/>
              <a:extLst>
                <a:ext uri="{FF2B5EF4-FFF2-40B4-BE49-F238E27FC236}">
                  <a16:creationId xmlns:a16="http://schemas.microsoft.com/office/drawing/2014/main" id="{26E9376C-1290-4713-9643-8956A0F821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979" y="601816"/>
              <a:ext cx="20955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s://upload.wikimedia.org/wikipedia/commons/thumb/e/ef/Trichet_signature.svg/220px-Trichet_signature.svg.png">
              <a:hlinkClick r:id="rId4"/>
              <a:extLst>
                <a:ext uri="{FF2B5EF4-FFF2-40B4-BE49-F238E27FC236}">
                  <a16:creationId xmlns:a16="http://schemas.microsoft.com/office/drawing/2014/main" id="{7A680083-DD05-4299-AF1A-00D7CE5D2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979" y="1401319"/>
              <a:ext cx="2095500" cy="112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https://upload.wikimedia.org/wikipedia/commons/thumb/4/41/Mario_Draghi_signature.svg/220px-Mario_Draghi_signature.svg.png">
              <a:hlinkClick r:id="rId6"/>
              <a:extLst>
                <a:ext uri="{FF2B5EF4-FFF2-40B4-BE49-F238E27FC236}">
                  <a16:creationId xmlns:a16="http://schemas.microsoft.com/office/drawing/2014/main" id="{08E7EFBA-5399-4E91-A085-9EB1B4DA8D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979" y="2470628"/>
              <a:ext cx="2095500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https://upload.wikimedia.org/wikipedia/commons/thumb/9/9d/Christine_Lagarde_Signature.svg/220px-Christine_Lagarde_Signature.svg.png">
              <a:hlinkClick r:id="rId8"/>
              <a:extLst>
                <a:ext uri="{FF2B5EF4-FFF2-40B4-BE49-F238E27FC236}">
                  <a16:creationId xmlns:a16="http://schemas.microsoft.com/office/drawing/2014/main" id="{C0645A4E-A723-4B6E-AFE1-46E96EA8A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935" y="3421827"/>
              <a:ext cx="1867052" cy="1086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F8F18E6E-2746-4785-8335-7A214CD8BA6D}"/>
              </a:ext>
            </a:extLst>
          </p:cNvPr>
          <p:cNvSpPr txBox="1"/>
          <p:nvPr/>
        </p:nvSpPr>
        <p:spPr>
          <a:xfrm>
            <a:off x="894283" y="4811853"/>
            <a:ext cx="179176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wikipedia.org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4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Bargeld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369219"/>
            <a:ext cx="3684933" cy="3263504"/>
          </a:xfrm>
        </p:spPr>
        <p:txBody>
          <a:bodyPr/>
          <a:lstStyle/>
          <a:p>
            <a:r>
              <a:rPr lang="de-DE" dirty="0"/>
              <a:t>Gebrauchsgegenstände </a:t>
            </a:r>
          </a:p>
          <a:p>
            <a:r>
              <a:rPr lang="de-DE" dirty="0"/>
              <a:t>Waffen und Werkzeuge bzw. abstrahierende Darstellungen davon</a:t>
            </a:r>
          </a:p>
          <a:p>
            <a:r>
              <a:rPr lang="de-DE" dirty="0"/>
              <a:t>Hier: Aztekisches Geld (Material nicht für Nutzung geeignet)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8</a:t>
            </a:fld>
            <a:endParaRPr lang="de-DE"/>
          </a:p>
        </p:txBody>
      </p:sp>
      <p:pic>
        <p:nvPicPr>
          <p:cNvPr id="6" name="Picture 3" descr="DSC00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748" y="1004352"/>
            <a:ext cx="3823252" cy="386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D6A0CBB-67AD-479F-9BE5-126A867FF341}"/>
              </a:ext>
            </a:extLst>
          </p:cNvPr>
          <p:cNvSpPr txBox="1"/>
          <p:nvPr/>
        </p:nvSpPr>
        <p:spPr>
          <a:xfrm>
            <a:off x="7151428" y="102392"/>
            <a:ext cx="1589964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Kein Klausurstoff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777070-E10D-4D80-B114-CD40ABCABBCA}"/>
              </a:ext>
            </a:extLst>
          </p:cNvPr>
          <p:cNvSpPr txBox="1"/>
          <p:nvPr/>
        </p:nvSpPr>
        <p:spPr>
          <a:xfrm>
            <a:off x="928577" y="4827242"/>
            <a:ext cx="1757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Bildquelle: privat</a:t>
            </a:r>
          </a:p>
        </p:txBody>
      </p:sp>
    </p:spTree>
    <p:extLst>
      <p:ext uri="{BB962C8B-B14F-4D97-AF65-F5344CB8AC3E}">
        <p14:creationId xmlns:p14="http://schemas.microsoft.com/office/powerpoint/2010/main" val="238573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Bargeld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730" y="3074488"/>
            <a:ext cx="5626396" cy="190634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9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730" y="1617456"/>
            <a:ext cx="5626396" cy="152684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43947" y="2481943"/>
            <a:ext cx="1722783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Chinesische Silbermünzen aus dem 19.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Jhd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in Boot- (oben) und Sattelform (unten)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DC46BC-5550-4B47-92AD-1CBA1FF5870A}"/>
              </a:ext>
            </a:extLst>
          </p:cNvPr>
          <p:cNvSpPr txBox="1"/>
          <p:nvPr/>
        </p:nvSpPr>
        <p:spPr>
          <a:xfrm>
            <a:off x="7151428" y="102392"/>
            <a:ext cx="1589964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Kein Klausurstoff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86D8B8-0914-42A8-A3C2-F2BE2B678FDB}"/>
              </a:ext>
            </a:extLst>
          </p:cNvPr>
          <p:cNvSpPr txBox="1"/>
          <p:nvPr/>
        </p:nvSpPr>
        <p:spPr>
          <a:xfrm>
            <a:off x="928577" y="4827242"/>
            <a:ext cx="175747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Bildquelle: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moneymuseum.com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08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svorlage.potx" id="{641BA8DD-15B5-491D-838D-F38CAF04140C}" vid="{95C89E0C-7A4C-413C-AEF1-C7A2654DFA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</Template>
  <TotalTime>0</TotalTime>
  <Words>5090</Words>
  <Application>Microsoft Office PowerPoint</Application>
  <PresentationFormat>Bildschirmpräsentation (16:9)</PresentationFormat>
  <Paragraphs>746</Paragraphs>
  <Slides>75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75</vt:i4>
      </vt:variant>
    </vt:vector>
  </HeadingPairs>
  <TitlesOfParts>
    <vt:vector size="83" baseType="lpstr">
      <vt:lpstr>Arial Unicode MS</vt:lpstr>
      <vt:lpstr>Arial</vt:lpstr>
      <vt:lpstr>Calibri</vt:lpstr>
      <vt:lpstr>Symbol</vt:lpstr>
      <vt:lpstr>Times New Roman</vt:lpstr>
      <vt:lpstr>Wingdings</vt:lpstr>
      <vt:lpstr>Office Theme</vt:lpstr>
      <vt:lpstr>Document</vt:lpstr>
      <vt:lpstr>Geld und Währung</vt:lpstr>
      <vt:lpstr>PowerPoint-Präsentation</vt:lpstr>
      <vt:lpstr>Was ist Geld?</vt:lpstr>
      <vt:lpstr>Was ist Währung?</vt:lpstr>
      <vt:lpstr>Was ist der Sinn von Geld</vt:lpstr>
      <vt:lpstr>Risiken durch Geld Inflation und Deflation (1)</vt:lpstr>
      <vt:lpstr>Historische Geldformen</vt:lpstr>
      <vt:lpstr>Beispiele für Bargeld</vt:lpstr>
      <vt:lpstr>Beispiele für Bargeld</vt:lpstr>
      <vt:lpstr>Beispiele für Bargeld</vt:lpstr>
      <vt:lpstr>Beispiele für Bargeld</vt:lpstr>
      <vt:lpstr>Beispiele für Bargeld</vt:lpstr>
      <vt:lpstr>Beispiele für Bargeld</vt:lpstr>
      <vt:lpstr>Beispiele für Bargeld</vt:lpstr>
      <vt:lpstr>Beispiele für Bargeld</vt:lpstr>
      <vt:lpstr>Beispiele für Bargeld</vt:lpstr>
      <vt:lpstr>Bargeld oder Warengeld?</vt:lpstr>
      <vt:lpstr>Was kann man daraus lernen? Was macht das heutige Geld aus?</vt:lpstr>
      <vt:lpstr>Prägende Trends der Geldentwicklung</vt:lpstr>
      <vt:lpstr>Aberglaube der Preisstabilität bei  Gold- und Silberdeckung</vt:lpstr>
      <vt:lpstr>Fragestellung</vt:lpstr>
      <vt:lpstr>Parallel- und Doppelwährungen</vt:lpstr>
      <vt:lpstr>Versuch einer Dreifachwährung</vt:lpstr>
      <vt:lpstr>Hybrider Geldwert</vt:lpstr>
      <vt:lpstr>Geldwertgarantie</vt:lpstr>
      <vt:lpstr>Geldschöpfungsgewinn </vt:lpstr>
      <vt:lpstr>Eurozone</vt:lpstr>
      <vt:lpstr>Euro-Koppelungen / Gültigkeit weltweit</vt:lpstr>
      <vt:lpstr>Gesetzliches Zahlungsmittel</vt:lpstr>
      <vt:lpstr>Nichtstaatliches Geld</vt:lpstr>
      <vt:lpstr>Die Geldmenge</vt:lpstr>
      <vt:lpstr>Geldbegriff der Zentralbanken</vt:lpstr>
      <vt:lpstr>Inhalt von M3</vt:lpstr>
      <vt:lpstr>M3 der Europäischen Zentralbank (EZB)</vt:lpstr>
      <vt:lpstr>PowerPoint-Präsentation</vt:lpstr>
      <vt:lpstr>Keine konstante Zusammensetzung</vt:lpstr>
      <vt:lpstr>Exkurs:  Zins, Rendite und Schuldverschreibungen</vt:lpstr>
      <vt:lpstr>Wesen der Schuldverschreibung</vt:lpstr>
      <vt:lpstr>Unterschied Zins-Rendite</vt:lpstr>
      <vt:lpstr>Realzins</vt:lpstr>
      <vt:lpstr>PowerPoint-Präsentation</vt:lpstr>
      <vt:lpstr>Kursverluste lassen Renditen steigen</vt:lpstr>
      <vt:lpstr>Kurs und Rendite</vt:lpstr>
      <vt:lpstr>Kursrisiken, Laufzeiten und Anlageentscheidungen</vt:lpstr>
      <vt:lpstr>Warum die Fixierung auf die Geldmenge? Inflation und Deflation</vt:lpstr>
      <vt:lpstr>Inflation und Deflation (2)</vt:lpstr>
      <vt:lpstr>Hyperinflation in Deutschland 1923</vt:lpstr>
      <vt:lpstr>30 Milliarden für ein bis zwei Semmeln Wie viel ist das</vt:lpstr>
      <vt:lpstr>Deflation 1929 ff.</vt:lpstr>
      <vt:lpstr>Der Euro ist kein „Teuro“</vt:lpstr>
      <vt:lpstr>Wie entsteht Geldentwertung?</vt:lpstr>
      <vt:lpstr>Autofreier Sonntag 1973</vt:lpstr>
      <vt:lpstr>Gewinndruckinflation</vt:lpstr>
      <vt:lpstr>Lohndruckinflation</vt:lpstr>
      <vt:lpstr>Geldmenge wächst schneller  als die Gütermenge</vt:lpstr>
      <vt:lpstr>Wichtig zum Verständnis</vt:lpstr>
      <vt:lpstr>Umlaufgeschwindigkeit in der Eurozone</vt:lpstr>
      <vt:lpstr>Gewinnung des HVPI (Harmonisierter Verbraucherpreis Index)</vt:lpstr>
      <vt:lpstr>PowerPoint-Präsentation</vt:lpstr>
      <vt:lpstr>PowerPoint-Präsentation</vt:lpstr>
      <vt:lpstr>PowerPoint-Präsentation</vt:lpstr>
      <vt:lpstr>Einfluss auf Energiepreise</vt:lpstr>
      <vt:lpstr>Was kann die EZB steuern?</vt:lpstr>
      <vt:lpstr>PowerPoint-Präsentation</vt:lpstr>
      <vt:lpstr>Wandel des Bezugspunktes</vt:lpstr>
      <vt:lpstr>Heterogene Preisentwicklungen D</vt:lpstr>
      <vt:lpstr>PowerPoint-Präsentation</vt:lpstr>
      <vt:lpstr>PowerPoint-Präsentation</vt:lpstr>
      <vt:lpstr>PowerPoint-Präsentation</vt:lpstr>
      <vt:lpstr>PowerPoint-Präsentation</vt:lpstr>
      <vt:lpstr>Ziele der EZB</vt:lpstr>
      <vt:lpstr>Ziele der EZB</vt:lpstr>
      <vt:lpstr>Warum nicht ΔP = 0 als Ziel?</vt:lpstr>
      <vt:lpstr>Warum nicht mehr als 2% ΔP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Geld und Währung</dc:title>
  <dc:creator>Monika Beltinger</dc:creator>
  <cp:lastModifiedBy>Anselm Dohle-Beltinger</cp:lastModifiedBy>
  <cp:revision>187</cp:revision>
  <cp:lastPrinted>2020-03-26T12:49:18Z</cp:lastPrinted>
  <dcterms:created xsi:type="dcterms:W3CDTF">2020-06-16T10:40:57Z</dcterms:created>
  <dcterms:modified xsi:type="dcterms:W3CDTF">2023-08-06T11:51:49Z</dcterms:modified>
</cp:coreProperties>
</file>